
<file path=[Content_Types].xml><?xml version="1.0" encoding="utf-8"?>
<Types xmlns="http://schemas.openxmlformats.org/package/2006/content-types">
  <Default Extension="emf" ContentType="image/x-emf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40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41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58.xml" ContentType="application/vnd.openxmlformats-officedocument.presentationml.notesSlide+xml"/>
  <Override PartName="/ppt/theme/themeOverride37.xml" ContentType="application/vnd.openxmlformats-officedocument.themeOverride+xml"/>
  <Override PartName="/ppt/notesSlides/notesSlide59.xml" ContentType="application/vnd.openxmlformats-officedocument.presentationml.notesSlide+xml"/>
  <Override PartName="/ppt/theme/themeOverride38.xml" ContentType="application/vnd.openxmlformats-officedocument.themeOverride+xml"/>
  <Override PartName="/ppt/notesSlides/notesSlide60.xml" ContentType="application/vnd.openxmlformats-officedocument.presentationml.notesSlide+xml"/>
  <Override PartName="/ppt/theme/themeOverride39.xml" ContentType="application/vnd.openxmlformats-officedocument.themeOverride+xml"/>
  <Override PartName="/ppt/notesSlides/notesSlide61.xml" ContentType="application/vnd.openxmlformats-officedocument.presentationml.notesSlide+xml"/>
  <Override PartName="/ppt/theme/themeOverride40.xml" ContentType="application/vnd.openxmlformats-officedocument.themeOverride+xml"/>
  <Override PartName="/ppt/notesSlides/notesSlide62.xml" ContentType="application/vnd.openxmlformats-officedocument.presentationml.notesSlide+xml"/>
  <Override PartName="/ppt/theme/themeOverride41.xml" ContentType="application/vnd.openxmlformats-officedocument.themeOverride+xml"/>
  <Override PartName="/ppt/notesSlides/notesSlide63.xml" ContentType="application/vnd.openxmlformats-officedocument.presentationml.notesSlide+xml"/>
  <Override PartName="/ppt/theme/themeOverride42.xml" ContentType="application/vnd.openxmlformats-officedocument.themeOverride+xml"/>
  <Override PartName="/ppt/notesSlides/notesSlide64.xml" ContentType="application/vnd.openxmlformats-officedocument.presentationml.notesSlide+xml"/>
  <Override PartName="/ppt/theme/themeOverride43.xml" ContentType="application/vnd.openxmlformats-officedocument.themeOverride+xml"/>
  <Override PartName="/ppt/notesSlides/notesSlide65.xml" ContentType="application/vnd.openxmlformats-officedocument.presentationml.notesSlide+xml"/>
  <Override PartName="/ppt/theme/themeOverride44.xml" ContentType="application/vnd.openxmlformats-officedocument.themeOverride+xml"/>
  <Override PartName="/ppt/notesSlides/notesSlide66.xml" ContentType="application/vnd.openxmlformats-officedocument.presentationml.notesSlide+xml"/>
  <Override PartName="/ppt/theme/themeOverride45.xml" ContentType="application/vnd.openxmlformats-officedocument.themeOverr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theme/themeOverride46.xml" ContentType="application/vnd.openxmlformats-officedocument.themeOverride+xml"/>
  <Override PartName="/ppt/notesSlides/notesSlide74.xml" ContentType="application/vnd.openxmlformats-officedocument.presentationml.notesSlide+xml"/>
  <Override PartName="/ppt/theme/themeOverride47.xml" ContentType="application/vnd.openxmlformats-officedocument.themeOverride+xml"/>
  <Override PartName="/ppt/notesSlides/notesSlide75.xml" ContentType="application/vnd.openxmlformats-officedocument.presentationml.notesSlide+xml"/>
  <Override PartName="/ppt/theme/themeOverride48.xml" ContentType="application/vnd.openxmlformats-officedocument.themeOverride+xml"/>
  <Override PartName="/ppt/notesSlides/notesSlide76.xml" ContentType="application/vnd.openxmlformats-officedocument.presentationml.notesSlide+xml"/>
  <Override PartName="/ppt/theme/themeOverride49.xml" ContentType="application/vnd.openxmlformats-officedocument.themeOverride+xml"/>
  <Override PartName="/ppt/notesSlides/notesSlide77.xml" ContentType="application/vnd.openxmlformats-officedocument.presentationml.notesSlide+xml"/>
  <Override PartName="/ppt/theme/themeOverride50.xml" ContentType="application/vnd.openxmlformats-officedocument.themeOverride+xml"/>
  <Override PartName="/ppt/notesSlides/notesSlide78.xml" ContentType="application/vnd.openxmlformats-officedocument.presentationml.notesSlide+xml"/>
  <Override PartName="/ppt/theme/themeOverride51.xml" ContentType="application/vnd.openxmlformats-officedocument.themeOverride+xml"/>
  <Override PartName="/ppt/notesSlides/notesSlide79.xml" ContentType="application/vnd.openxmlformats-officedocument.presentationml.notesSlide+xml"/>
  <Override PartName="/ppt/theme/themeOverride52.xml" ContentType="application/vnd.openxmlformats-officedocument.themeOverride+xml"/>
  <Override PartName="/ppt/notesSlides/notesSlide80.xml" ContentType="application/vnd.openxmlformats-officedocument.presentationml.notesSlide+xml"/>
  <Override PartName="/ppt/theme/themeOverride53.xml" ContentType="application/vnd.openxmlformats-officedocument.themeOverr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theme/themeOverride54.xml" ContentType="application/vnd.openxmlformats-officedocument.themeOverride+xml"/>
  <Override PartName="/ppt/notesSlides/notesSlide102.xml" ContentType="application/vnd.openxmlformats-officedocument.presentationml.notesSlide+xml"/>
  <Override PartName="/ppt/theme/themeOverride55.xml" ContentType="application/vnd.openxmlformats-officedocument.themeOverride+xml"/>
  <Override PartName="/ppt/notesSlides/notesSlide103.xml" ContentType="application/vnd.openxmlformats-officedocument.presentationml.notesSlide+xml"/>
  <Override PartName="/ppt/theme/themeOverride56.xml" ContentType="application/vnd.openxmlformats-officedocument.themeOverride+xml"/>
  <Override PartName="/ppt/notesSlides/notesSlide104.xml" ContentType="application/vnd.openxmlformats-officedocument.presentationml.notesSlide+xml"/>
  <Override PartName="/ppt/theme/themeOverride57.xml" ContentType="application/vnd.openxmlformats-officedocument.themeOverride+xml"/>
  <Override PartName="/ppt/notesSlides/notesSlide105.xml" ContentType="application/vnd.openxmlformats-officedocument.presentationml.notesSlide+xml"/>
  <Override PartName="/ppt/theme/themeOverride58.xml" ContentType="application/vnd.openxmlformats-officedocument.themeOverride+xml"/>
  <Override PartName="/ppt/notesSlides/notesSlide106.xml" ContentType="application/vnd.openxmlformats-officedocument.presentationml.notesSlide+xml"/>
  <Override PartName="/ppt/theme/themeOverride59.xml" ContentType="application/vnd.openxmlformats-officedocument.themeOverride+xml"/>
  <Override PartName="/ppt/notesSlides/notesSlide107.xml" ContentType="application/vnd.openxmlformats-officedocument.presentationml.notesSlide+xml"/>
  <Override PartName="/ppt/theme/themeOverride60.xml" ContentType="application/vnd.openxmlformats-officedocument.themeOverride+xml"/>
  <Override PartName="/ppt/notesSlides/notesSlide108.xml" ContentType="application/vnd.openxmlformats-officedocument.presentationml.notesSlide+xml"/>
  <Override PartName="/ppt/theme/themeOverride61.xml" ContentType="application/vnd.openxmlformats-officedocument.themeOverride+xml"/>
  <Override PartName="/ppt/notesSlides/notesSlide109.xml" ContentType="application/vnd.openxmlformats-officedocument.presentationml.notesSlide+xml"/>
  <Override PartName="/ppt/theme/themeOverride62.xml" ContentType="application/vnd.openxmlformats-officedocument.themeOverride+xml"/>
  <Override PartName="/ppt/notesSlides/notesSlide110.xml" ContentType="application/vnd.openxmlformats-officedocument.presentationml.notesSlide+xml"/>
  <Override PartName="/ppt/theme/themeOverride63.xml" ContentType="application/vnd.openxmlformats-officedocument.themeOverride+xml"/>
  <Override PartName="/ppt/notesSlides/notesSlide111.xml" ContentType="application/vnd.openxmlformats-officedocument.presentationml.notesSlide+xml"/>
  <Override PartName="/ppt/theme/themeOverride64.xml" ContentType="application/vnd.openxmlformats-officedocument.themeOverride+xml"/>
  <Override PartName="/ppt/notesSlides/notesSlide112.xml" ContentType="application/vnd.openxmlformats-officedocument.presentationml.notesSlide+xml"/>
  <Override PartName="/ppt/theme/themeOverride65.xml" ContentType="application/vnd.openxmlformats-officedocument.themeOverride+xml"/>
  <Override PartName="/ppt/notesSlides/notesSlide113.xml" ContentType="application/vnd.openxmlformats-officedocument.presentationml.notesSlide+xml"/>
  <Override PartName="/ppt/theme/themeOverride66.xml" ContentType="application/vnd.openxmlformats-officedocument.themeOverride+xml"/>
  <Override PartName="/ppt/notesSlides/notesSlide114.xml" ContentType="application/vnd.openxmlformats-officedocument.presentationml.notesSlide+xml"/>
  <Override PartName="/ppt/theme/themeOverride67.xml" ContentType="application/vnd.openxmlformats-officedocument.themeOverride+xml"/>
  <Override PartName="/ppt/notesSlides/notesSlide115.xml" ContentType="application/vnd.openxmlformats-officedocument.presentationml.notesSlide+xml"/>
  <Override PartName="/ppt/theme/themeOverride68.xml" ContentType="application/vnd.openxmlformats-officedocument.themeOverride+xml"/>
  <Override PartName="/ppt/notesSlides/notesSlide116.xml" ContentType="application/vnd.openxmlformats-officedocument.presentationml.notesSlide+xml"/>
  <Override PartName="/ppt/theme/themeOverride69.xml" ContentType="application/vnd.openxmlformats-officedocument.themeOverr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theme/themeOverride70.xml" ContentType="application/vnd.openxmlformats-officedocument.themeOverride+xml"/>
  <Override PartName="/ppt/notesSlides/notesSlide130.xml" ContentType="application/vnd.openxmlformats-officedocument.presentationml.notesSlide+xml"/>
  <Override PartName="/ppt/theme/themeOverride71.xml" ContentType="application/vnd.openxmlformats-officedocument.themeOverr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theme/themeOverride72.xml" ContentType="application/vnd.openxmlformats-officedocument.themeOverride+xml"/>
  <Override PartName="/ppt/notesSlides/notesSlide142.xml" ContentType="application/vnd.openxmlformats-officedocument.presentationml.notesSlide+xml"/>
  <Override PartName="/ppt/theme/themeOverride73.xml" ContentType="application/vnd.openxmlformats-officedocument.themeOverride+xml"/>
  <Override PartName="/ppt/notesSlides/notesSlide143.xml" ContentType="application/vnd.openxmlformats-officedocument.presentationml.notesSlide+xml"/>
  <Override PartName="/ppt/theme/themeOverride74.xml" ContentType="application/vnd.openxmlformats-officedocument.themeOverride+xml"/>
  <Override PartName="/ppt/notesSlides/notesSlide144.xml" ContentType="application/vnd.openxmlformats-officedocument.presentationml.notesSlide+xml"/>
  <Override PartName="/ppt/theme/themeOverride75.xml" ContentType="application/vnd.openxmlformats-officedocument.themeOverride+xml"/>
  <Override PartName="/ppt/notesSlides/notesSlide145.xml" ContentType="application/vnd.openxmlformats-officedocument.presentationml.notesSlide+xml"/>
  <Override PartName="/ppt/theme/themeOverride76.xml" ContentType="application/vnd.openxmlformats-officedocument.themeOverride+xml"/>
  <Override PartName="/ppt/notesSlides/notesSlide146.xml" ContentType="application/vnd.openxmlformats-officedocument.presentationml.notesSlide+xml"/>
  <Override PartName="/ppt/theme/themeOverride77.xml" ContentType="application/vnd.openxmlformats-officedocument.themeOverride+xml"/>
  <Override PartName="/ppt/notesSlides/notesSlide147.xml" ContentType="application/vnd.openxmlformats-officedocument.presentationml.notesSlide+xml"/>
  <Override PartName="/ppt/theme/themeOverride78.xml" ContentType="application/vnd.openxmlformats-officedocument.themeOverride+xml"/>
  <Override PartName="/ppt/notesSlides/notesSlide148.xml" ContentType="application/vnd.openxmlformats-officedocument.presentationml.notesSlide+xml"/>
  <Override PartName="/ppt/theme/themeOverride79.xml" ContentType="application/vnd.openxmlformats-officedocument.themeOverr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theme/themeOverride80.xml" ContentType="application/vnd.openxmlformats-officedocument.themeOverride+xml"/>
  <Override PartName="/ppt/notesSlides/notesSlide160.xml" ContentType="application/vnd.openxmlformats-officedocument.presentationml.notesSlide+xml"/>
  <Override PartName="/ppt/theme/themeOverride81.xml" ContentType="application/vnd.openxmlformats-officedocument.themeOverride+xml"/>
  <Override PartName="/ppt/notesSlides/notesSlide161.xml" ContentType="application/vnd.openxmlformats-officedocument.presentationml.notesSlide+xml"/>
  <Override PartName="/ppt/theme/themeOverride82.xml" ContentType="application/vnd.openxmlformats-officedocument.themeOverride+xml"/>
  <Override PartName="/ppt/notesSlides/notesSlide162.xml" ContentType="application/vnd.openxmlformats-officedocument.presentationml.notesSlide+xml"/>
  <Override PartName="/ppt/theme/themeOverride83.xml" ContentType="application/vnd.openxmlformats-officedocument.themeOverride+xml"/>
  <Override PartName="/ppt/notesSlides/notesSlide163.xml" ContentType="application/vnd.openxmlformats-officedocument.presentationml.notesSlide+xml"/>
  <Override PartName="/ppt/theme/themeOverride84.xml" ContentType="application/vnd.openxmlformats-officedocument.themeOverride+xml"/>
  <Override PartName="/ppt/notesSlides/notesSlide164.xml" ContentType="application/vnd.openxmlformats-officedocument.presentationml.notesSlide+xml"/>
  <Override PartName="/ppt/theme/themeOverride85.xml" ContentType="application/vnd.openxmlformats-officedocument.themeOverride+xml"/>
  <Override PartName="/ppt/notesSlides/notesSlide165.xml" ContentType="application/vnd.openxmlformats-officedocument.presentationml.notesSlide+xml"/>
  <Override PartName="/ppt/theme/themeOverride86.xml" ContentType="application/vnd.openxmlformats-officedocument.themeOverride+xml"/>
  <Override PartName="/ppt/notesSlides/notesSlide166.xml" ContentType="application/vnd.openxmlformats-officedocument.presentationml.notesSlide+xml"/>
  <Override PartName="/ppt/theme/themeOverride87.xml" ContentType="application/vnd.openxmlformats-officedocument.themeOverride+xml"/>
  <Override PartName="/ppt/notesSlides/notesSlide167.xml" ContentType="application/vnd.openxmlformats-officedocument.presentationml.notesSlide+xml"/>
  <Override PartName="/ppt/theme/themeOverride88.xml" ContentType="application/vnd.openxmlformats-officedocument.themeOverride+xml"/>
  <Override PartName="/ppt/notesSlides/notesSlide168.xml" ContentType="application/vnd.openxmlformats-officedocument.presentationml.notesSlide+xml"/>
  <Override PartName="/ppt/theme/themeOverride89.xml" ContentType="application/vnd.openxmlformats-officedocument.themeOverride+xml"/>
  <Override PartName="/ppt/notesSlides/notesSlide169.xml" ContentType="application/vnd.openxmlformats-officedocument.presentationml.notesSlide+xml"/>
  <Override PartName="/ppt/theme/themeOverride90.xml" ContentType="application/vnd.openxmlformats-officedocument.themeOverride+xml"/>
  <Override PartName="/ppt/notesSlides/notesSlide170.xml" ContentType="application/vnd.openxmlformats-officedocument.presentationml.notesSlide+xml"/>
  <Override PartName="/ppt/theme/themeOverride91.xml" ContentType="application/vnd.openxmlformats-officedocument.themeOverr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theme/themeOverride92.xml" ContentType="application/vnd.openxmlformats-officedocument.themeOverride+xml"/>
  <Override PartName="/ppt/notesSlides/notesSlide178.xml" ContentType="application/vnd.openxmlformats-officedocument.presentationml.notesSlide+xml"/>
  <Override PartName="/ppt/theme/themeOverride93.xml" ContentType="application/vnd.openxmlformats-officedocument.themeOverride+xml"/>
  <Override PartName="/ppt/notesSlides/notesSlide179.xml" ContentType="application/vnd.openxmlformats-officedocument.presentationml.notesSlide+xml"/>
  <Override PartName="/ppt/theme/themeOverride94.xml" ContentType="application/vnd.openxmlformats-officedocument.themeOverride+xml"/>
  <Override PartName="/ppt/notesSlides/notesSlide1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2"/>
  </p:notesMasterIdLst>
  <p:sldIdLst>
    <p:sldId id="256" r:id="rId2"/>
    <p:sldId id="265" r:id="rId3"/>
    <p:sldId id="747" r:id="rId4"/>
    <p:sldId id="823" r:id="rId5"/>
    <p:sldId id="824" r:id="rId6"/>
    <p:sldId id="267" r:id="rId7"/>
    <p:sldId id="590" r:id="rId8"/>
    <p:sldId id="717" r:id="rId9"/>
    <p:sldId id="774" r:id="rId10"/>
    <p:sldId id="773" r:id="rId11"/>
    <p:sldId id="269" r:id="rId12"/>
    <p:sldId id="775" r:id="rId13"/>
    <p:sldId id="776" r:id="rId14"/>
    <p:sldId id="295" r:id="rId15"/>
    <p:sldId id="296" r:id="rId16"/>
    <p:sldId id="299" r:id="rId17"/>
    <p:sldId id="668" r:id="rId18"/>
    <p:sldId id="669" r:id="rId19"/>
    <p:sldId id="670" r:id="rId20"/>
    <p:sldId id="825" r:id="rId21"/>
    <p:sldId id="826" r:id="rId22"/>
    <p:sldId id="671" r:id="rId23"/>
    <p:sldId id="300" r:id="rId24"/>
    <p:sldId id="831" r:id="rId25"/>
    <p:sldId id="765" r:id="rId26"/>
    <p:sldId id="331" r:id="rId27"/>
    <p:sldId id="766" r:id="rId28"/>
    <p:sldId id="333" r:id="rId29"/>
    <p:sldId id="778" r:id="rId30"/>
    <p:sldId id="777" r:id="rId31"/>
    <p:sldId id="334" r:id="rId32"/>
    <p:sldId id="779" r:id="rId33"/>
    <p:sldId id="780" r:id="rId34"/>
    <p:sldId id="347" r:id="rId35"/>
    <p:sldId id="827" r:id="rId36"/>
    <p:sldId id="348" r:id="rId37"/>
    <p:sldId id="352" r:id="rId38"/>
    <p:sldId id="832" r:id="rId39"/>
    <p:sldId id="594" r:id="rId40"/>
    <p:sldId id="623" r:id="rId41"/>
    <p:sldId id="784" r:id="rId42"/>
    <p:sldId id="783" r:id="rId43"/>
    <p:sldId id="782" r:id="rId44"/>
    <p:sldId id="781" r:id="rId45"/>
    <p:sldId id="688" r:id="rId46"/>
    <p:sldId id="360" r:id="rId47"/>
    <p:sldId id="361" r:id="rId48"/>
    <p:sldId id="362" r:id="rId49"/>
    <p:sldId id="363" r:id="rId50"/>
    <p:sldId id="364" r:id="rId51"/>
    <p:sldId id="365" r:id="rId52"/>
    <p:sldId id="367" r:id="rId53"/>
    <p:sldId id="720" r:id="rId54"/>
    <p:sldId id="785" r:id="rId55"/>
    <p:sldId id="786" r:id="rId56"/>
    <p:sldId id="787" r:id="rId57"/>
    <p:sldId id="788" r:id="rId58"/>
    <p:sldId id="379" r:id="rId59"/>
    <p:sldId id="751" r:id="rId60"/>
    <p:sldId id="380" r:id="rId61"/>
    <p:sldId id="381" r:id="rId62"/>
    <p:sldId id="383" r:id="rId63"/>
    <p:sldId id="674" r:id="rId64"/>
    <p:sldId id="721" r:id="rId65"/>
    <p:sldId id="789" r:id="rId66"/>
    <p:sldId id="388" r:id="rId67"/>
    <p:sldId id="790" r:id="rId68"/>
    <p:sldId id="394" r:id="rId69"/>
    <p:sldId id="395" r:id="rId70"/>
    <p:sldId id="398" r:id="rId71"/>
    <p:sldId id="626" r:id="rId72"/>
    <p:sldId id="791" r:id="rId73"/>
    <p:sldId id="792" r:id="rId74"/>
    <p:sldId id="415" r:id="rId75"/>
    <p:sldId id="632" r:id="rId76"/>
    <p:sldId id="418" r:id="rId77"/>
    <p:sldId id="833" r:id="rId78"/>
    <p:sldId id="725" r:id="rId79"/>
    <p:sldId id="834" r:id="rId80"/>
    <p:sldId id="761" r:id="rId81"/>
    <p:sldId id="421" r:id="rId82"/>
    <p:sldId id="428" r:id="rId83"/>
    <p:sldId id="429" r:id="rId84"/>
    <p:sldId id="435" r:id="rId85"/>
    <p:sldId id="726" r:id="rId86"/>
    <p:sldId id="437" r:id="rId87"/>
    <p:sldId id="438" r:id="rId88"/>
    <p:sldId id="767" r:id="rId89"/>
    <p:sldId id="794" r:id="rId90"/>
    <p:sldId id="796" r:id="rId91"/>
    <p:sldId id="795" r:id="rId92"/>
    <p:sldId id="793" r:id="rId93"/>
    <p:sldId id="768" r:id="rId94"/>
    <p:sldId id="701" r:id="rId95"/>
    <p:sldId id="676" r:id="rId96"/>
    <p:sldId id="677" r:id="rId97"/>
    <p:sldId id="702" r:id="rId98"/>
    <p:sldId id="754" r:id="rId99"/>
    <p:sldId id="835" r:id="rId100"/>
    <p:sldId id="836" r:id="rId101"/>
    <p:sldId id="769" r:id="rId102"/>
    <p:sldId id="446" r:id="rId103"/>
    <p:sldId id="447" r:id="rId104"/>
    <p:sldId id="448" r:id="rId105"/>
    <p:sldId id="449" r:id="rId106"/>
    <p:sldId id="450" r:id="rId107"/>
    <p:sldId id="451" r:id="rId108"/>
    <p:sldId id="455" r:id="rId109"/>
    <p:sldId id="798" r:id="rId110"/>
    <p:sldId id="797" r:id="rId111"/>
    <p:sldId id="704" r:id="rId112"/>
    <p:sldId id="800" r:id="rId113"/>
    <p:sldId id="799" r:id="rId114"/>
    <p:sldId id="755" r:id="rId115"/>
    <p:sldId id="802" r:id="rId116"/>
    <p:sldId id="837" r:id="rId117"/>
    <p:sldId id="838" r:id="rId118"/>
    <p:sldId id="476" r:id="rId119"/>
    <p:sldId id="477" r:id="rId120"/>
    <p:sldId id="828" r:id="rId121"/>
    <p:sldId id="829" r:id="rId122"/>
    <p:sldId id="478" r:id="rId123"/>
    <p:sldId id="479" r:id="rId124"/>
    <p:sldId id="485" r:id="rId125"/>
    <p:sldId id="746" r:id="rId126"/>
    <p:sldId id="804" r:id="rId127"/>
    <p:sldId id="803" r:id="rId128"/>
    <p:sldId id="805" r:id="rId129"/>
    <p:sldId id="806" r:id="rId130"/>
    <p:sldId id="821" r:id="rId131"/>
    <p:sldId id="822" r:id="rId132"/>
    <p:sldId id="512" r:id="rId133"/>
    <p:sldId id="681" r:id="rId134"/>
    <p:sldId id="514" r:id="rId135"/>
    <p:sldId id="515" r:id="rId136"/>
    <p:sldId id="518" r:id="rId137"/>
    <p:sldId id="733" r:id="rId138"/>
    <p:sldId id="646" r:id="rId139"/>
    <p:sldId id="807" r:id="rId140"/>
    <p:sldId id="808" r:id="rId141"/>
    <p:sldId id="521" r:id="rId142"/>
    <p:sldId id="813" r:id="rId143"/>
    <p:sldId id="818" r:id="rId144"/>
    <p:sldId id="814" r:id="rId145"/>
    <p:sldId id="815" r:id="rId146"/>
    <p:sldId id="816" r:id="rId147"/>
    <p:sldId id="817" r:id="rId148"/>
    <p:sldId id="846" r:id="rId149"/>
    <p:sldId id="847" r:id="rId150"/>
    <p:sldId id="539" r:id="rId151"/>
    <p:sldId id="540" r:id="rId152"/>
    <p:sldId id="737" r:id="rId153"/>
    <p:sldId id="738" r:id="rId154"/>
    <p:sldId id="551" r:id="rId155"/>
    <p:sldId id="739" r:id="rId156"/>
    <p:sldId id="712" r:id="rId157"/>
    <p:sldId id="770" r:id="rId158"/>
    <p:sldId id="839" r:id="rId159"/>
    <p:sldId id="840" r:id="rId160"/>
    <p:sldId id="560" r:id="rId161"/>
    <p:sldId id="561" r:id="rId162"/>
    <p:sldId id="841" r:id="rId163"/>
    <p:sldId id="842" r:id="rId164"/>
    <p:sldId id="809" r:id="rId165"/>
    <p:sldId id="844" r:id="rId166"/>
    <p:sldId id="810" r:id="rId167"/>
    <p:sldId id="845" r:id="rId168"/>
    <p:sldId id="569" r:id="rId169"/>
    <p:sldId id="742" r:id="rId170"/>
    <p:sldId id="811" r:id="rId171"/>
    <p:sldId id="812" r:id="rId172"/>
    <p:sldId id="655" r:id="rId173"/>
    <p:sldId id="656" r:id="rId174"/>
    <p:sldId id="657" r:id="rId175"/>
    <p:sldId id="682" r:id="rId176"/>
    <p:sldId id="820" r:id="rId177"/>
    <p:sldId id="819" r:id="rId178"/>
    <p:sldId id="587" r:id="rId179"/>
    <p:sldId id="588" r:id="rId180"/>
    <p:sldId id="589" r:id="rId18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740"/>
    <p:restoredTop sz="94471"/>
  </p:normalViewPr>
  <p:slideViewPr>
    <p:cSldViewPr>
      <p:cViewPr varScale="1">
        <p:scale>
          <a:sx n="68" d="100"/>
          <a:sy n="68" d="100"/>
        </p:scale>
        <p:origin x="208" y="9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424"/>
    </p:cViewPr>
  </p:sorterViewPr>
  <p:notesViewPr>
    <p:cSldViewPr>
      <p:cViewPr varScale="1">
        <p:scale>
          <a:sx n="87" d="100"/>
          <a:sy n="87" d="100"/>
        </p:scale>
        <p:origin x="-28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CD64FF91-2658-2248-A496-953665C690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1151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4E2970-7AC2-584D-BB5F-EEABA8BBE0A4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689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53443D-8E2B-B94B-AB2C-39314D616961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38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8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20749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21E38224-CDDA-AE40-8931-FBD01ADFE999}" type="slidenum">
              <a:rPr lang="en-US" sz="1200">
                <a:cs typeface="+mn-cs"/>
              </a:rPr>
              <a:pPr algn="r" eaLnBrk="0" hangingPunct="0">
                <a:defRPr/>
              </a:pPr>
              <a:t>100</a:t>
            </a:fld>
            <a:endParaRPr lang="en-US" sz="1200" dirty="0">
              <a:cs typeface="+mn-cs"/>
            </a:endParaRPr>
          </a:p>
        </p:txBody>
      </p:sp>
      <p:sp>
        <p:nvSpPr>
          <p:cNvPr id="142848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848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24316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21E38224-CDDA-AE40-8931-FBD01ADFE999}" type="slidenum">
              <a:rPr lang="en-US" sz="1200">
                <a:cs typeface="+mn-cs"/>
              </a:rPr>
              <a:pPr algn="r" eaLnBrk="0" hangingPunct="0">
                <a:defRPr/>
              </a:pPr>
              <a:t>101</a:t>
            </a:fld>
            <a:endParaRPr lang="en-US" sz="1200" dirty="0">
              <a:cs typeface="+mn-cs"/>
            </a:endParaRPr>
          </a:p>
        </p:txBody>
      </p:sp>
      <p:sp>
        <p:nvSpPr>
          <p:cNvPr id="142848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848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74661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D5A189-9E04-1340-8685-0C9CE536AB17}" type="slidenum">
              <a:rPr lang="en-US"/>
              <a:pPr>
                <a:defRPr/>
              </a:pPr>
              <a:t>102</a:t>
            </a:fld>
            <a:endParaRPr lang="en-US" dirty="0"/>
          </a:p>
        </p:txBody>
      </p:sp>
      <p:sp>
        <p:nvSpPr>
          <p:cNvPr id="1077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C02C75-8251-0F41-9B19-B81B305A7967}" type="slidenum">
              <a:rPr lang="en-US"/>
              <a:pPr>
                <a:defRPr/>
              </a:pPr>
              <a:t>103</a:t>
            </a:fld>
            <a:endParaRPr lang="en-US" dirty="0"/>
          </a:p>
        </p:txBody>
      </p:sp>
      <p:sp>
        <p:nvSpPr>
          <p:cNvPr id="1079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C1FC3D-3EF4-3946-BC0B-6024A952B550}" type="slidenum">
              <a:rPr lang="en-US"/>
              <a:pPr>
                <a:defRPr/>
              </a:pPr>
              <a:t>104</a:t>
            </a:fld>
            <a:endParaRPr lang="en-US" dirty="0"/>
          </a:p>
        </p:txBody>
      </p:sp>
      <p:sp>
        <p:nvSpPr>
          <p:cNvPr id="1081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91DE74-2B16-E744-9E59-21489F865243}" type="slidenum">
              <a:rPr lang="en-US"/>
              <a:pPr>
                <a:defRPr/>
              </a:pPr>
              <a:t>105</a:t>
            </a:fld>
            <a:endParaRPr lang="en-US" dirty="0"/>
          </a:p>
        </p:txBody>
      </p:sp>
      <p:sp>
        <p:nvSpPr>
          <p:cNvPr id="1083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9143CE-FE20-B940-9326-B6F00C918A8F}" type="slidenum">
              <a:rPr lang="en-US"/>
              <a:pPr>
                <a:defRPr/>
              </a:pPr>
              <a:t>106</a:t>
            </a:fld>
            <a:endParaRPr lang="en-US" dirty="0"/>
          </a:p>
        </p:txBody>
      </p:sp>
      <p:sp>
        <p:nvSpPr>
          <p:cNvPr id="108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441162-368F-DE4E-9E8B-A73586F94CBE}" type="slidenum">
              <a:rPr lang="en-US"/>
              <a:pPr>
                <a:defRPr/>
              </a:pPr>
              <a:t>107</a:t>
            </a:fld>
            <a:endParaRPr lang="en-US" dirty="0"/>
          </a:p>
        </p:txBody>
      </p:sp>
      <p:sp>
        <p:nvSpPr>
          <p:cNvPr id="1087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7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43D85E-F15A-A841-B891-8316558A6EC6}" type="slidenum">
              <a:rPr lang="en-US"/>
              <a:pPr>
                <a:defRPr/>
              </a:pPr>
              <a:t>108</a:t>
            </a:fld>
            <a:endParaRPr lang="en-US" dirty="0"/>
          </a:p>
        </p:txBody>
      </p:sp>
      <p:sp>
        <p:nvSpPr>
          <p:cNvPr id="109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43D85E-F15A-A841-B891-8316558A6EC6}" type="slidenum">
              <a:rPr lang="en-US"/>
              <a:pPr>
                <a:defRPr/>
              </a:pPr>
              <a:t>109</a:t>
            </a:fld>
            <a:endParaRPr lang="en-US" dirty="0"/>
          </a:p>
        </p:txBody>
      </p:sp>
      <p:sp>
        <p:nvSpPr>
          <p:cNvPr id="109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86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1FE4F4-9E27-A642-A750-0F8B5C2D80EC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14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43D85E-F15A-A841-B891-8316558A6EC6}" type="slidenum">
              <a:rPr lang="en-US"/>
              <a:pPr>
                <a:defRPr/>
              </a:pPr>
              <a:t>110</a:t>
            </a:fld>
            <a:endParaRPr lang="en-US" dirty="0"/>
          </a:p>
        </p:txBody>
      </p:sp>
      <p:sp>
        <p:nvSpPr>
          <p:cNvPr id="109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84789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A9298021-B601-0A42-ADCF-48D9290A63B9}" type="slidenum">
              <a:rPr lang="en-US" sz="1200">
                <a:cs typeface="+mn-cs"/>
              </a:rPr>
              <a:pPr algn="r" eaLnBrk="0" hangingPunct="0">
                <a:defRPr/>
              </a:pPr>
              <a:t>111</a:t>
            </a:fld>
            <a:endParaRPr lang="en-US" sz="1200" dirty="0"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A9298021-B601-0A42-ADCF-48D9290A63B9}" type="slidenum">
              <a:rPr lang="en-US" sz="1200">
                <a:cs typeface="+mn-cs"/>
              </a:rPr>
              <a:pPr algn="r" eaLnBrk="0" hangingPunct="0">
                <a:defRPr/>
              </a:pPr>
              <a:t>112</a:t>
            </a:fld>
            <a:endParaRPr lang="en-US" sz="1200" dirty="0"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2297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A9298021-B601-0A42-ADCF-48D9290A63B9}" type="slidenum">
              <a:rPr lang="en-US" sz="1200">
                <a:cs typeface="+mn-cs"/>
              </a:rPr>
              <a:pPr algn="r" eaLnBrk="0" hangingPunct="0">
                <a:defRPr/>
              </a:pPr>
              <a:t>113</a:t>
            </a:fld>
            <a:endParaRPr lang="en-US" sz="1200" dirty="0"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18490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0C16E084-6280-AE48-B6BD-EADCE42483C5}" type="slidenum">
              <a:rPr lang="en-US" sz="1200">
                <a:cs typeface="+mn-cs"/>
              </a:rPr>
              <a:pPr algn="r" eaLnBrk="0" hangingPunct="0">
                <a:defRPr/>
              </a:pPr>
              <a:t>114</a:t>
            </a:fld>
            <a:endParaRPr lang="en-US" sz="1200" dirty="0">
              <a:cs typeface="+mn-cs"/>
            </a:endParaRPr>
          </a:p>
        </p:txBody>
      </p:sp>
      <p:sp>
        <p:nvSpPr>
          <p:cNvPr id="1122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2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0C16E084-6280-AE48-B6BD-EADCE42483C5}" type="slidenum">
              <a:rPr lang="en-US" sz="1200">
                <a:cs typeface="+mn-cs"/>
              </a:rPr>
              <a:pPr algn="r" eaLnBrk="0" hangingPunct="0">
                <a:defRPr/>
              </a:pPr>
              <a:t>115</a:t>
            </a:fld>
            <a:endParaRPr lang="en-US" sz="1200" dirty="0">
              <a:cs typeface="+mn-cs"/>
            </a:endParaRPr>
          </a:p>
        </p:txBody>
      </p:sp>
      <p:sp>
        <p:nvSpPr>
          <p:cNvPr id="1122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2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87573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0C16E084-6280-AE48-B6BD-EADCE42483C5}" type="slidenum">
              <a:rPr lang="en-US" sz="1200">
                <a:cs typeface="+mn-cs"/>
              </a:rPr>
              <a:pPr algn="r" eaLnBrk="0" hangingPunct="0">
                <a:defRPr/>
              </a:pPr>
              <a:t>116</a:t>
            </a:fld>
            <a:endParaRPr lang="en-US" sz="1200" dirty="0">
              <a:cs typeface="+mn-cs"/>
            </a:endParaRPr>
          </a:p>
        </p:txBody>
      </p:sp>
      <p:sp>
        <p:nvSpPr>
          <p:cNvPr id="1122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2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08397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0C16E084-6280-AE48-B6BD-EADCE42483C5}" type="slidenum">
              <a:rPr lang="en-US" sz="1200">
                <a:cs typeface="+mn-cs"/>
              </a:rPr>
              <a:pPr algn="r" eaLnBrk="0" hangingPunct="0">
                <a:defRPr/>
              </a:pPr>
              <a:t>117</a:t>
            </a:fld>
            <a:endParaRPr lang="en-US" sz="1200" dirty="0">
              <a:cs typeface="+mn-cs"/>
            </a:endParaRPr>
          </a:p>
        </p:txBody>
      </p:sp>
      <p:sp>
        <p:nvSpPr>
          <p:cNvPr id="1122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2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7120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A0A435-48A6-BF4E-9B1A-66D194B8AE46}" type="slidenum">
              <a:rPr lang="en-US"/>
              <a:pPr>
                <a:defRPr/>
              </a:pPr>
              <a:t>118</a:t>
            </a:fld>
            <a:endParaRPr lang="en-US" dirty="0"/>
          </a:p>
        </p:txBody>
      </p:sp>
      <p:sp>
        <p:nvSpPr>
          <p:cNvPr id="1138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5A5239-DB29-A742-8011-C0DF8BD043A7}" type="slidenum">
              <a:rPr lang="en-US"/>
              <a:pPr>
                <a:defRPr/>
              </a:pPr>
              <a:t>119</a:t>
            </a:fld>
            <a:endParaRPr lang="en-US" dirty="0"/>
          </a:p>
        </p:txBody>
      </p:sp>
      <p:sp>
        <p:nvSpPr>
          <p:cNvPr id="1140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1FE4F4-9E27-A642-A750-0F8B5C2D80EC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14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21550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5A5239-DB29-A742-8011-C0DF8BD043A7}" type="slidenum">
              <a:rPr lang="en-US"/>
              <a:pPr>
                <a:defRPr/>
              </a:pPr>
              <a:t>120</a:t>
            </a:fld>
            <a:endParaRPr lang="en-US" dirty="0"/>
          </a:p>
        </p:txBody>
      </p:sp>
      <p:sp>
        <p:nvSpPr>
          <p:cNvPr id="1140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92019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5A5239-DB29-A742-8011-C0DF8BD043A7}" type="slidenum">
              <a:rPr lang="en-US"/>
              <a:pPr>
                <a:defRPr/>
              </a:pPr>
              <a:t>121</a:t>
            </a:fld>
            <a:endParaRPr lang="en-US" dirty="0"/>
          </a:p>
        </p:txBody>
      </p:sp>
      <p:sp>
        <p:nvSpPr>
          <p:cNvPr id="1140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34177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35C40-59F9-1B43-951B-D820DBF3B5E9}" type="slidenum">
              <a:rPr lang="en-US"/>
              <a:pPr>
                <a:defRPr/>
              </a:pPr>
              <a:t>122</a:t>
            </a:fld>
            <a:endParaRPr lang="en-US" dirty="0"/>
          </a:p>
        </p:txBody>
      </p:sp>
      <p:sp>
        <p:nvSpPr>
          <p:cNvPr id="1142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427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A7315D-35E9-0D48-BC45-71AE46FE8BFA}" type="slidenum">
              <a:rPr lang="en-US"/>
              <a:pPr>
                <a:defRPr/>
              </a:pPr>
              <a:t>123</a:t>
            </a:fld>
            <a:endParaRPr lang="en-US" dirty="0"/>
          </a:p>
        </p:txBody>
      </p:sp>
      <p:sp>
        <p:nvSpPr>
          <p:cNvPr id="1144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A8EC3D-E16A-0D49-B10C-BCE0F6A452B7}" type="slidenum">
              <a:rPr lang="en-US"/>
              <a:pPr>
                <a:defRPr/>
              </a:pPr>
              <a:t>124</a:t>
            </a:fld>
            <a:endParaRPr lang="en-US" dirty="0"/>
          </a:p>
        </p:txBody>
      </p:sp>
      <p:sp>
        <p:nvSpPr>
          <p:cNvPr id="115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A8EC3D-E16A-0D49-B10C-BCE0F6A452B7}" type="slidenum">
              <a:rPr lang="en-US"/>
              <a:pPr>
                <a:defRPr/>
              </a:pPr>
              <a:t>125</a:t>
            </a:fld>
            <a:endParaRPr lang="en-US" dirty="0"/>
          </a:p>
        </p:txBody>
      </p:sp>
      <p:sp>
        <p:nvSpPr>
          <p:cNvPr id="115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A8EC3D-E16A-0D49-B10C-BCE0F6A452B7}" type="slidenum">
              <a:rPr lang="en-US"/>
              <a:pPr>
                <a:defRPr/>
              </a:pPr>
              <a:t>126</a:t>
            </a:fld>
            <a:endParaRPr lang="en-US" dirty="0"/>
          </a:p>
        </p:txBody>
      </p:sp>
      <p:sp>
        <p:nvSpPr>
          <p:cNvPr id="115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13382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A8EC3D-E16A-0D49-B10C-BCE0F6A452B7}" type="slidenum">
              <a:rPr lang="en-US"/>
              <a:pPr>
                <a:defRPr/>
              </a:pPr>
              <a:t>127</a:t>
            </a:fld>
            <a:endParaRPr lang="en-US" dirty="0"/>
          </a:p>
        </p:txBody>
      </p:sp>
      <p:sp>
        <p:nvSpPr>
          <p:cNvPr id="115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6087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A8EC3D-E16A-0D49-B10C-BCE0F6A452B7}" type="slidenum">
              <a:rPr lang="en-US"/>
              <a:pPr>
                <a:defRPr/>
              </a:pPr>
              <a:t>128</a:t>
            </a:fld>
            <a:endParaRPr lang="en-US" dirty="0"/>
          </a:p>
        </p:txBody>
      </p:sp>
      <p:sp>
        <p:nvSpPr>
          <p:cNvPr id="115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3509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A8EC3D-E16A-0D49-B10C-BCE0F6A452B7}" type="slidenum">
              <a:rPr lang="en-US"/>
              <a:pPr>
                <a:defRPr/>
              </a:pPr>
              <a:t>129</a:t>
            </a:fld>
            <a:endParaRPr lang="en-US" dirty="0"/>
          </a:p>
        </p:txBody>
      </p:sp>
      <p:sp>
        <p:nvSpPr>
          <p:cNvPr id="115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744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1FE4F4-9E27-A642-A750-0F8B5C2D80EC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14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38302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A17766-6A12-AD46-94FD-D7B9333B72D6}" type="slidenum">
              <a:rPr lang="en-US"/>
              <a:pPr>
                <a:defRPr/>
              </a:pPr>
              <a:t>130</a:t>
            </a:fld>
            <a:endParaRPr lang="en-US" dirty="0"/>
          </a:p>
        </p:txBody>
      </p:sp>
      <p:sp>
        <p:nvSpPr>
          <p:cNvPr id="1193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93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30473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A17766-6A12-AD46-94FD-D7B9333B72D6}" type="slidenum">
              <a:rPr lang="en-US"/>
              <a:pPr>
                <a:defRPr/>
              </a:pPr>
              <a:t>131</a:t>
            </a:fld>
            <a:endParaRPr lang="en-US" dirty="0"/>
          </a:p>
        </p:txBody>
      </p:sp>
      <p:sp>
        <p:nvSpPr>
          <p:cNvPr id="1193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93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55123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A718C1-6D29-9848-B802-74176B94E267}" type="slidenum">
              <a:rPr lang="en-US"/>
              <a:pPr>
                <a:defRPr/>
              </a:pPr>
              <a:t>132</a:t>
            </a:fld>
            <a:endParaRPr lang="en-US" dirty="0"/>
          </a:p>
        </p:txBody>
      </p:sp>
      <p:sp>
        <p:nvSpPr>
          <p:cNvPr id="1212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2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C9E3C1-0B80-2B48-9D14-D7B01C2404E2}" type="slidenum">
              <a:rPr lang="en-US"/>
              <a:pPr>
                <a:defRPr/>
              </a:pPr>
              <a:t>133</a:t>
            </a:fld>
            <a:endParaRPr lang="en-US" dirty="0"/>
          </a:p>
        </p:txBody>
      </p:sp>
      <p:sp>
        <p:nvSpPr>
          <p:cNvPr id="1214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4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C0148D-252B-B349-8B3E-E9272D5706A6}" type="slidenum">
              <a:rPr lang="en-US"/>
              <a:pPr>
                <a:defRPr/>
              </a:pPr>
              <a:t>134</a:t>
            </a:fld>
            <a:endParaRPr lang="en-US" dirty="0"/>
          </a:p>
        </p:txBody>
      </p:sp>
      <p:sp>
        <p:nvSpPr>
          <p:cNvPr id="1216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6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81FCE8-56F6-2946-8FC4-1BD6E5F493EA}" type="slidenum">
              <a:rPr lang="en-US"/>
              <a:pPr>
                <a:defRPr/>
              </a:pPr>
              <a:t>135</a:t>
            </a:fld>
            <a:endParaRPr lang="en-US" dirty="0"/>
          </a:p>
        </p:txBody>
      </p:sp>
      <p:sp>
        <p:nvSpPr>
          <p:cNvPr id="1218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8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976AA-045B-0E44-8E67-E47B8FF31C9A}" type="slidenum">
              <a:rPr lang="en-US"/>
              <a:pPr>
                <a:defRPr/>
              </a:pPr>
              <a:t>136</a:t>
            </a:fld>
            <a:endParaRPr lang="en-US" dirty="0"/>
          </a:p>
        </p:txBody>
      </p:sp>
      <p:sp>
        <p:nvSpPr>
          <p:cNvPr id="1224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4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D84246-D05F-714C-A6C1-FEA9A1E35FE8}" type="slidenum">
              <a:rPr lang="en-US"/>
              <a:pPr>
                <a:defRPr/>
              </a:pPr>
              <a:t>137</a:t>
            </a:fld>
            <a:endParaRPr lang="en-US" dirty="0"/>
          </a:p>
        </p:txBody>
      </p:sp>
      <p:sp>
        <p:nvSpPr>
          <p:cNvPr id="1224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4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6F87BD-CB82-014D-A8B5-70C757830322}" type="slidenum">
              <a:rPr lang="en-US"/>
              <a:pPr>
                <a:defRPr/>
              </a:pPr>
              <a:t>138</a:t>
            </a:fld>
            <a:endParaRPr lang="en-US" dirty="0"/>
          </a:p>
        </p:txBody>
      </p:sp>
      <p:sp>
        <p:nvSpPr>
          <p:cNvPr id="1230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6F87BD-CB82-014D-A8B5-70C757830322}" type="slidenum">
              <a:rPr lang="en-US"/>
              <a:pPr>
                <a:defRPr/>
              </a:pPr>
              <a:t>139</a:t>
            </a:fld>
            <a:endParaRPr lang="en-US" dirty="0"/>
          </a:p>
        </p:txBody>
      </p:sp>
      <p:sp>
        <p:nvSpPr>
          <p:cNvPr id="1230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808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E1BC59-752A-B64D-B10C-608201BE29BC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68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6F87BD-CB82-014D-A8B5-70C757830322}" type="slidenum">
              <a:rPr lang="en-US"/>
              <a:pPr>
                <a:defRPr/>
              </a:pPr>
              <a:t>140</a:t>
            </a:fld>
            <a:endParaRPr lang="en-US" dirty="0"/>
          </a:p>
        </p:txBody>
      </p:sp>
      <p:sp>
        <p:nvSpPr>
          <p:cNvPr id="1230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515747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3F4922-B5F3-2442-BC92-3DBA11393015}" type="slidenum">
              <a:rPr lang="en-US"/>
              <a:pPr>
                <a:defRPr/>
              </a:pPr>
              <a:t>141</a:t>
            </a:fld>
            <a:endParaRPr lang="en-US" dirty="0"/>
          </a:p>
        </p:txBody>
      </p:sp>
      <p:sp>
        <p:nvSpPr>
          <p:cNvPr id="1230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A9298021-B601-0A42-ADCF-48D9290A63B9}" type="slidenum">
              <a:rPr lang="en-US" sz="1200">
                <a:cs typeface="+mn-cs"/>
              </a:rPr>
              <a:pPr algn="r" eaLnBrk="0" hangingPunct="0">
                <a:defRPr/>
              </a:pPr>
              <a:t>142</a:t>
            </a:fld>
            <a:endParaRPr lang="en-US" sz="1200" dirty="0"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55096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A9298021-B601-0A42-ADCF-48D9290A63B9}" type="slidenum">
              <a:rPr lang="en-US" sz="1200">
                <a:cs typeface="+mn-cs"/>
              </a:rPr>
              <a:pPr algn="r" eaLnBrk="0" hangingPunct="0">
                <a:defRPr/>
              </a:pPr>
              <a:t>143</a:t>
            </a:fld>
            <a:endParaRPr lang="en-US" sz="1200" dirty="0"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5353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A9298021-B601-0A42-ADCF-48D9290A63B9}" type="slidenum">
              <a:rPr lang="en-US" sz="1200">
                <a:cs typeface="+mn-cs"/>
              </a:rPr>
              <a:pPr algn="r" eaLnBrk="0" hangingPunct="0">
                <a:defRPr/>
              </a:pPr>
              <a:t>144</a:t>
            </a:fld>
            <a:endParaRPr lang="en-US" sz="1200" dirty="0"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732056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A9298021-B601-0A42-ADCF-48D9290A63B9}" type="slidenum">
              <a:rPr lang="en-US" sz="1200">
                <a:cs typeface="+mn-cs"/>
              </a:rPr>
              <a:pPr algn="r" eaLnBrk="0" hangingPunct="0">
                <a:defRPr/>
              </a:pPr>
              <a:t>145</a:t>
            </a:fld>
            <a:endParaRPr lang="en-US" sz="1200" dirty="0"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907395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A9298021-B601-0A42-ADCF-48D9290A63B9}" type="slidenum">
              <a:rPr lang="en-US" sz="1200">
                <a:cs typeface="+mn-cs"/>
              </a:rPr>
              <a:pPr algn="r" eaLnBrk="0" hangingPunct="0">
                <a:defRPr/>
              </a:pPr>
              <a:t>146</a:t>
            </a:fld>
            <a:endParaRPr lang="en-US" sz="1200" dirty="0"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97198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A9298021-B601-0A42-ADCF-48D9290A63B9}" type="slidenum">
              <a:rPr lang="en-US" sz="1200">
                <a:cs typeface="+mn-cs"/>
              </a:rPr>
              <a:pPr algn="r" eaLnBrk="0" hangingPunct="0">
                <a:defRPr/>
              </a:pPr>
              <a:t>147</a:t>
            </a:fld>
            <a:endParaRPr lang="en-US" sz="1200" dirty="0"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67716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A9298021-B601-0A42-ADCF-48D9290A63B9}" type="slidenum">
              <a:rPr lang="en-US" sz="1200">
                <a:cs typeface="+mn-cs"/>
              </a:rPr>
              <a:pPr algn="r" eaLnBrk="0" hangingPunct="0">
                <a:defRPr/>
              </a:pPr>
              <a:t>148</a:t>
            </a:fld>
            <a:endParaRPr lang="en-US" sz="1200" dirty="0"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926003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A9298021-B601-0A42-ADCF-48D9290A63B9}" type="slidenum">
              <a:rPr lang="en-US" sz="1200">
                <a:cs typeface="+mn-cs"/>
              </a:rPr>
              <a:pPr algn="r" eaLnBrk="0" hangingPunct="0">
                <a:defRPr/>
              </a:pPr>
              <a:t>149</a:t>
            </a:fld>
            <a:endParaRPr lang="en-US" sz="1200" dirty="0"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827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FFBC46-7D92-6549-96E4-40B078F8C258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70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C67C41-0089-A240-A8E2-7CDE6B7D2731}" type="slidenum">
              <a:rPr lang="en-US"/>
              <a:pPr>
                <a:defRPr/>
              </a:pPr>
              <a:t>150</a:t>
            </a:fld>
            <a:endParaRPr lang="en-US" dirty="0"/>
          </a:p>
        </p:txBody>
      </p:sp>
      <p:sp>
        <p:nvSpPr>
          <p:cNvPr id="1267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67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7926B7-A2A6-0F47-8DA3-5B687959CAB9}" type="slidenum">
              <a:rPr lang="en-US"/>
              <a:pPr>
                <a:defRPr/>
              </a:pPr>
              <a:t>151</a:t>
            </a:fld>
            <a:endParaRPr lang="en-US" dirty="0"/>
          </a:p>
        </p:txBody>
      </p:sp>
      <p:sp>
        <p:nvSpPr>
          <p:cNvPr id="1269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CF1DA4-46A1-4F4C-9B01-6A7588E8C4A9}" type="slidenum">
              <a:rPr lang="en-US"/>
              <a:pPr>
                <a:defRPr/>
              </a:pPr>
              <a:t>152</a:t>
            </a:fld>
            <a:endParaRPr lang="en-US" dirty="0"/>
          </a:p>
        </p:txBody>
      </p:sp>
      <p:sp>
        <p:nvSpPr>
          <p:cNvPr id="1290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0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6A7D23-F54F-304A-9432-259BB877A705}" type="slidenum">
              <a:rPr lang="en-US"/>
              <a:pPr>
                <a:defRPr/>
              </a:pPr>
              <a:t>153</a:t>
            </a:fld>
            <a:endParaRPr lang="en-US" dirty="0"/>
          </a:p>
        </p:txBody>
      </p:sp>
      <p:sp>
        <p:nvSpPr>
          <p:cNvPr id="1290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0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106F82-DFF0-DF4A-BD43-3A6D8E1FD2B5}" type="slidenum">
              <a:rPr lang="en-US"/>
              <a:pPr>
                <a:defRPr/>
              </a:pPr>
              <a:t>154</a:t>
            </a:fld>
            <a:endParaRPr lang="en-US" dirty="0"/>
          </a:p>
        </p:txBody>
      </p:sp>
      <p:sp>
        <p:nvSpPr>
          <p:cNvPr id="1292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F417A4-F9B7-BE46-89CD-D46C84913E55}" type="slidenum">
              <a:rPr lang="en-US"/>
              <a:pPr>
                <a:defRPr/>
              </a:pPr>
              <a:t>155</a:t>
            </a:fld>
            <a:endParaRPr lang="en-US" dirty="0"/>
          </a:p>
        </p:txBody>
      </p:sp>
      <p:sp>
        <p:nvSpPr>
          <p:cNvPr id="1292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A8D238C5-CE6B-6F4C-A496-057D005683CA}" type="slidenum">
              <a:rPr lang="en-US" sz="1200">
                <a:cs typeface="+mn-cs"/>
              </a:rPr>
              <a:pPr algn="r" eaLnBrk="0" hangingPunct="0">
                <a:defRPr/>
              </a:pPr>
              <a:t>156</a:t>
            </a:fld>
            <a:endParaRPr lang="en-US" sz="1200" dirty="0">
              <a:cs typeface="+mn-cs"/>
            </a:endParaRPr>
          </a:p>
        </p:txBody>
      </p:sp>
      <p:sp>
        <p:nvSpPr>
          <p:cNvPr id="1292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A8D238C5-CE6B-6F4C-A496-057D005683CA}" type="slidenum">
              <a:rPr lang="en-US" sz="1200">
                <a:cs typeface="+mn-cs"/>
              </a:rPr>
              <a:pPr algn="r" eaLnBrk="0" hangingPunct="0">
                <a:defRPr/>
              </a:pPr>
              <a:t>157</a:t>
            </a:fld>
            <a:endParaRPr lang="en-US" sz="1200" dirty="0">
              <a:cs typeface="+mn-cs"/>
            </a:endParaRPr>
          </a:p>
        </p:txBody>
      </p:sp>
      <p:sp>
        <p:nvSpPr>
          <p:cNvPr id="1292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85373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A8D238C5-CE6B-6F4C-A496-057D005683CA}" type="slidenum">
              <a:rPr lang="en-US" sz="1200">
                <a:cs typeface="+mn-cs"/>
              </a:rPr>
              <a:pPr algn="r" eaLnBrk="0" hangingPunct="0">
                <a:defRPr/>
              </a:pPr>
              <a:t>158</a:t>
            </a:fld>
            <a:endParaRPr lang="en-US" sz="1200" dirty="0">
              <a:cs typeface="+mn-cs"/>
            </a:endParaRPr>
          </a:p>
        </p:txBody>
      </p:sp>
      <p:sp>
        <p:nvSpPr>
          <p:cNvPr id="1292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36057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A8D238C5-CE6B-6F4C-A496-057D005683CA}" type="slidenum">
              <a:rPr lang="en-US" sz="1200">
                <a:cs typeface="+mn-cs"/>
              </a:rPr>
              <a:pPr algn="r" eaLnBrk="0" hangingPunct="0">
                <a:defRPr/>
              </a:pPr>
              <a:t>159</a:t>
            </a:fld>
            <a:endParaRPr lang="en-US" sz="1200" dirty="0">
              <a:cs typeface="+mn-cs"/>
            </a:endParaRPr>
          </a:p>
        </p:txBody>
      </p:sp>
      <p:sp>
        <p:nvSpPr>
          <p:cNvPr id="1292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111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391628-8037-0649-B8BA-83A041EED995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76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209924-A930-A843-B822-C85CB1EECFED}" type="slidenum">
              <a:rPr lang="en-US"/>
              <a:pPr>
                <a:defRPr/>
              </a:pPr>
              <a:t>160</a:t>
            </a:fld>
            <a:endParaRPr lang="en-US" dirty="0"/>
          </a:p>
        </p:txBody>
      </p:sp>
      <p:sp>
        <p:nvSpPr>
          <p:cNvPr id="131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0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3DD22E-D144-5A45-869D-F5C5AF7347E4}" type="slidenum">
              <a:rPr lang="en-US"/>
              <a:pPr>
                <a:defRPr/>
              </a:pPr>
              <a:t>161</a:t>
            </a:fld>
            <a:endParaRPr lang="en-US" dirty="0"/>
          </a:p>
        </p:txBody>
      </p:sp>
      <p:sp>
        <p:nvSpPr>
          <p:cNvPr id="131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3DD22E-D144-5A45-869D-F5C5AF7347E4}" type="slidenum">
              <a:rPr lang="en-US"/>
              <a:pPr>
                <a:defRPr/>
              </a:pPr>
              <a:t>162</a:t>
            </a:fld>
            <a:endParaRPr lang="en-US" dirty="0"/>
          </a:p>
        </p:txBody>
      </p:sp>
      <p:sp>
        <p:nvSpPr>
          <p:cNvPr id="131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724988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3DD22E-D144-5A45-869D-F5C5AF7347E4}" type="slidenum">
              <a:rPr lang="en-US"/>
              <a:pPr>
                <a:defRPr/>
              </a:pPr>
              <a:t>163</a:t>
            </a:fld>
            <a:endParaRPr lang="en-US" dirty="0"/>
          </a:p>
        </p:txBody>
      </p:sp>
      <p:sp>
        <p:nvSpPr>
          <p:cNvPr id="131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0718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CB0007-B505-1B47-A597-DDD5FA5D4C49}" type="slidenum">
              <a:rPr lang="en-US"/>
              <a:pPr>
                <a:defRPr/>
              </a:pPr>
              <a:t>164</a:t>
            </a:fld>
            <a:endParaRPr lang="en-US" dirty="0"/>
          </a:p>
        </p:txBody>
      </p:sp>
      <p:sp>
        <p:nvSpPr>
          <p:cNvPr id="132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2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249217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CB0007-B505-1B47-A597-DDD5FA5D4C49}" type="slidenum">
              <a:rPr lang="en-US"/>
              <a:pPr>
                <a:defRPr/>
              </a:pPr>
              <a:t>165</a:t>
            </a:fld>
            <a:endParaRPr lang="en-US" dirty="0"/>
          </a:p>
        </p:txBody>
      </p:sp>
      <p:sp>
        <p:nvSpPr>
          <p:cNvPr id="132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2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625816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CB0007-B505-1B47-A597-DDD5FA5D4C49}" type="slidenum">
              <a:rPr lang="en-US"/>
              <a:pPr>
                <a:defRPr/>
              </a:pPr>
              <a:t>166</a:t>
            </a:fld>
            <a:endParaRPr lang="en-US" dirty="0"/>
          </a:p>
        </p:txBody>
      </p:sp>
      <p:sp>
        <p:nvSpPr>
          <p:cNvPr id="132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2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478874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CB0007-B505-1B47-A597-DDD5FA5D4C49}" type="slidenum">
              <a:rPr lang="en-US"/>
              <a:pPr>
                <a:defRPr/>
              </a:pPr>
              <a:t>167</a:t>
            </a:fld>
            <a:endParaRPr lang="en-US" dirty="0"/>
          </a:p>
        </p:txBody>
      </p:sp>
      <p:sp>
        <p:nvSpPr>
          <p:cNvPr id="132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2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458678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29767F-26AE-454C-B159-8FDF0EA3D343}" type="slidenum">
              <a:rPr lang="en-US"/>
              <a:pPr>
                <a:defRPr/>
              </a:pPr>
              <a:t>168</a:t>
            </a:fld>
            <a:endParaRPr lang="en-US" dirty="0"/>
          </a:p>
        </p:txBody>
      </p:sp>
      <p:sp>
        <p:nvSpPr>
          <p:cNvPr id="1329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2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913C0-F0FA-B043-A98F-CD5695D1C3CE}" type="slidenum">
              <a:rPr lang="en-US"/>
              <a:pPr>
                <a:defRPr/>
              </a:pPr>
              <a:t>169</a:t>
            </a:fld>
            <a:endParaRPr lang="en-US" dirty="0"/>
          </a:p>
        </p:txBody>
      </p:sp>
      <p:sp>
        <p:nvSpPr>
          <p:cNvPr id="1329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2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A961C3-25E9-3042-951F-DA9FDB0D1358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76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913C0-F0FA-B043-A98F-CD5695D1C3CE}" type="slidenum">
              <a:rPr lang="en-US"/>
              <a:pPr>
                <a:defRPr/>
              </a:pPr>
              <a:t>170</a:t>
            </a:fld>
            <a:endParaRPr lang="en-US" dirty="0"/>
          </a:p>
        </p:txBody>
      </p:sp>
      <p:sp>
        <p:nvSpPr>
          <p:cNvPr id="1329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2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02211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913C0-F0FA-B043-A98F-CD5695D1C3CE}" type="slidenum">
              <a:rPr lang="en-US"/>
              <a:pPr>
                <a:defRPr/>
              </a:pPr>
              <a:t>171</a:t>
            </a:fld>
            <a:endParaRPr lang="en-US" dirty="0"/>
          </a:p>
        </p:txBody>
      </p:sp>
      <p:sp>
        <p:nvSpPr>
          <p:cNvPr id="1329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2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614900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E501ED-37FD-9545-BDBA-A36D12B0944C}" type="slidenum">
              <a:rPr lang="en-US"/>
              <a:pPr>
                <a:defRPr/>
              </a:pPr>
              <a:t>172</a:t>
            </a:fld>
            <a:endParaRPr lang="en-US" dirty="0"/>
          </a:p>
        </p:txBody>
      </p:sp>
      <p:sp>
        <p:nvSpPr>
          <p:cNvPr id="133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7DE05D-F018-6C42-9B66-9CBD22B8723E}" type="slidenum">
              <a:rPr lang="en-US"/>
              <a:pPr>
                <a:defRPr/>
              </a:pPr>
              <a:t>173</a:t>
            </a:fld>
            <a:endParaRPr lang="en-US" dirty="0"/>
          </a:p>
        </p:txBody>
      </p:sp>
      <p:sp>
        <p:nvSpPr>
          <p:cNvPr id="133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740D10-BB2B-1B49-A876-31AD1B137A43}" type="slidenum">
              <a:rPr lang="en-US"/>
              <a:pPr>
                <a:defRPr/>
              </a:pPr>
              <a:t>174</a:t>
            </a:fld>
            <a:endParaRPr lang="en-US" dirty="0"/>
          </a:p>
        </p:txBody>
      </p:sp>
      <p:sp>
        <p:nvSpPr>
          <p:cNvPr id="133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B76022-FAFC-FC41-8EC2-D2204FE7C28B}" type="slidenum">
              <a:rPr lang="en-US"/>
              <a:pPr>
                <a:defRPr/>
              </a:pPr>
              <a:t>175</a:t>
            </a:fld>
            <a:endParaRPr lang="en-US" dirty="0"/>
          </a:p>
        </p:txBody>
      </p:sp>
      <p:sp>
        <p:nvSpPr>
          <p:cNvPr id="133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07FC69-CB95-1144-AF79-7C68455A2D7E}" type="slidenum">
              <a:rPr lang="en-US"/>
              <a:pPr>
                <a:defRPr/>
              </a:pPr>
              <a:t>176</a:t>
            </a:fld>
            <a:endParaRPr lang="en-US" dirty="0"/>
          </a:p>
        </p:txBody>
      </p:sp>
      <p:sp>
        <p:nvSpPr>
          <p:cNvPr id="133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719599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07FC69-CB95-1144-AF79-7C68455A2D7E}" type="slidenum">
              <a:rPr lang="en-US"/>
              <a:pPr>
                <a:defRPr/>
              </a:pPr>
              <a:t>177</a:t>
            </a:fld>
            <a:endParaRPr lang="en-US" dirty="0"/>
          </a:p>
        </p:txBody>
      </p:sp>
      <p:sp>
        <p:nvSpPr>
          <p:cNvPr id="133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845736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2F8685-B610-684D-B28E-F786A9B8A3E0}" type="slidenum">
              <a:rPr lang="en-US"/>
              <a:pPr>
                <a:defRPr/>
              </a:pPr>
              <a:t>178</a:t>
            </a:fld>
            <a:endParaRPr lang="en-US" dirty="0"/>
          </a:p>
        </p:txBody>
      </p:sp>
      <p:sp>
        <p:nvSpPr>
          <p:cNvPr id="136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B18639-9D01-E64F-AAC9-CA3EDE570909}" type="slidenum">
              <a:rPr lang="en-US"/>
              <a:pPr>
                <a:defRPr/>
              </a:pPr>
              <a:t>179</a:t>
            </a:fld>
            <a:endParaRPr lang="en-US" dirty="0"/>
          </a:p>
        </p:txBody>
      </p:sp>
      <p:sp>
        <p:nvSpPr>
          <p:cNvPr id="1368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8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DBF92C-315D-134B-99AD-4AD7EB25AFBF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76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1C204D-8203-EE45-835F-1C7D3975AE0C}" type="slidenum">
              <a:rPr lang="en-US"/>
              <a:pPr>
                <a:defRPr/>
              </a:pPr>
              <a:t>180</a:t>
            </a:fld>
            <a:endParaRPr lang="en-US" dirty="0"/>
          </a:p>
        </p:txBody>
      </p:sp>
      <p:sp>
        <p:nvSpPr>
          <p:cNvPr id="137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70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E40E09-0B20-1141-9A47-5D98DA5E99E9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76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4CA1E9-0982-5142-95A5-4D21868E0371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0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E40E09-0B20-1141-9A47-5D98DA5E99E9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76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258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E40E09-0B20-1141-9A47-5D98DA5E99E9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76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14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799F59-C99A-FE4E-9060-529F2549DC93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76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B5CF84-6CE5-B140-888D-9FA44AB62235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78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68C9AB-EB2B-9B44-A51D-6FEC14E5D537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831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776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68C9AB-EB2B-9B44-A51D-6FEC14E5D537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831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37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A982B8-FBAA-A34A-88E3-1B6A27E107EC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41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A982B8-FBAA-A34A-88E3-1B6A27E107EC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841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5443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024D9E-7075-2A41-8F65-83E3363EF599}" type="slidenum">
              <a:rPr lang="en-US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845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024D9E-7075-2A41-8F65-83E3363EF599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845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35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4CA1E9-0982-5142-95A5-4D21868E0371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0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024D9E-7075-2A41-8F65-83E3363EF599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845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7757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ADADA0-4F5F-894F-B94C-01DF5F76B88B}" type="slidenum">
              <a:rPr lang="en-US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847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ADADA0-4F5F-894F-B94C-01DF5F76B88B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847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0603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ADADA0-4F5F-894F-B94C-01DF5F76B88B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847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509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40537-F097-D148-9ABF-A44277CC9628}" type="slidenum">
              <a:rPr lang="en-US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874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40537-F097-D148-9ABF-A44277CC9628}" type="slidenum">
              <a:rPr lang="en-US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874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2456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913F26-5C6F-1546-AA98-56BA757F3D48}" type="slidenum">
              <a:rPr lang="en-US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876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5A623F-1F0A-814F-9EFC-B4E620F61A0B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884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B7D726-C4F6-C849-B6CD-0FEB7867D695}" type="slidenum">
              <a:rPr lang="en-US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13854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854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8368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B7D726-C4F6-C849-B6CD-0FEB7867D695}" type="slidenum">
              <a:rPr lang="en-US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13854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54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4CA1E9-0982-5142-95A5-4D21868E0371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0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861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9AECF-7E56-DD4F-9270-813DC41387D7}" type="slidenum">
              <a:rPr lang="en-US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13854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54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9AECF-7E56-DD4F-9270-813DC41387D7}" type="slidenum">
              <a:rPr lang="en-US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13854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854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3175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9AECF-7E56-DD4F-9270-813DC41387D7}" type="slidenum">
              <a:rPr lang="en-US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13854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854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2028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9AECF-7E56-DD4F-9270-813DC41387D7}" type="slidenum">
              <a:rPr lang="en-US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13854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854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8731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9AECF-7E56-DD4F-9270-813DC41387D7}" type="slidenum">
              <a:rPr lang="en-US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13854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854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7762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61F3B370-9755-6443-A9DD-071721D3560E}" type="slidenum">
              <a:rPr lang="en-US" sz="1200">
                <a:cs typeface="+mn-cs"/>
              </a:rPr>
              <a:pPr algn="r" eaLnBrk="0" hangingPunct="0">
                <a:defRPr/>
              </a:pPr>
              <a:t>45</a:t>
            </a:fld>
            <a:endParaRPr lang="en-US" sz="1200" dirty="0">
              <a:cs typeface="+mn-cs"/>
            </a:endParaRPr>
          </a:p>
        </p:txBody>
      </p:sp>
      <p:sp>
        <p:nvSpPr>
          <p:cNvPr id="13854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54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DDAB10-DF24-8E4D-99FC-7DFAF925AD20}" type="slidenum">
              <a:rPr lang="en-US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901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D19605-1AEB-364B-9240-7189A38FB5AB}" type="slidenum">
              <a:rPr lang="en-US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903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3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7FED0D-EAA1-E44D-99CE-51B3FA491005}" type="slidenum">
              <a:rPr lang="en-US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905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CF7759-6039-7248-9E85-3C1AE616D1D4}" type="slidenum">
              <a:rPr lang="en-US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907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4CA1E9-0982-5142-95A5-4D21868E0371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0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4954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0B8A9D-3E60-274F-8FF8-F460152778D0}" type="slidenum">
              <a:rPr lang="en-US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909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21D50E-9D4E-1A4D-9AEC-93243D8FA3C9}" type="slidenum">
              <a:rPr lang="en-US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911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5621CE-AB54-F142-A7F1-4847E20F8EC2}" type="slidenum">
              <a:rPr lang="en-US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915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3A872-CD18-A447-B68A-A721174617AE}" type="slidenum">
              <a:rPr lang="en-US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915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3A872-CD18-A447-B68A-A721174617AE}" type="slidenum">
              <a:rPr lang="en-US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915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6419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3A872-CD18-A447-B68A-A721174617AE}" type="slidenum">
              <a:rPr lang="en-US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915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254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3A872-CD18-A447-B68A-A721174617AE}" type="slidenum">
              <a:rPr lang="en-US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915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7925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3A872-CD18-A447-B68A-A721174617AE}" type="slidenum">
              <a:rPr lang="en-US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915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832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F6A5ED-3C65-224A-B483-40BDF439EF98}" type="slidenum">
              <a:rPr lang="en-US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940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0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9C6222-2982-5B44-9C20-80A7C08B1BCC}" type="slidenum">
              <a:rPr lang="en-US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937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6EADC-31A9-2C41-82DC-253092296CF4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10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C18BC-4F56-1F47-BFD9-FDDFC2D5AB07}" type="slidenum">
              <a:rPr lang="en-US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942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66EFAA-D848-0248-92D1-35EFE677B1CF}" type="slidenum">
              <a:rPr lang="en-US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944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466B5F-14B3-0E44-A1CB-3A97A64CBF54}" type="slidenum">
              <a:rPr lang="en-US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94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9DF1E2-64F3-7A45-B604-F3D2EBC71E48}" type="slidenum">
              <a:rPr lang="en-US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94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DA13EE-4060-C148-B3B8-E8CEB47AF549}" type="slidenum">
              <a:rPr lang="en-US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954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DA13EE-4060-C148-B3B8-E8CEB47AF549}" type="slidenum">
              <a:rPr lang="en-US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954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25701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012E0F-6CFD-A54A-9F95-5B44F8B14CEE}" type="slidenum">
              <a:rPr lang="en-US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958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8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012E0F-6CFD-A54A-9F95-5B44F8B14CEE}" type="slidenum">
              <a:rPr lang="en-US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958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8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4229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D4165F-E6BD-1B45-8914-60BBA2BBB3BD}" type="slidenum">
              <a:rPr lang="en-US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970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0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8E27D2-4E04-474B-9C89-D4607E50F51E}" type="slidenum">
              <a:rPr lang="en-US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972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64276B-626A-E749-8A27-C38AE59C5254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37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7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58F6FB-FEDF-C049-9277-F0BD500DA371}" type="slidenum">
              <a:rPr lang="en-US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978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8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774D1E-20C7-9D4F-9908-E89C029DB0DA}" type="slidenum">
              <a:rPr lang="en-US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978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8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3B0F9B-97E6-8440-91C9-4041E9F86CC3}" type="slidenum">
              <a:rPr lang="en-US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978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78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31334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3B0F9B-97E6-8440-91C9-4041E9F86CC3}" type="slidenum">
              <a:rPr lang="en-US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978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8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1662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FF1F7-CC3E-3045-8BC1-088899C2E273}" type="slidenum">
              <a:rPr lang="en-US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1013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964EC8-2D6A-4A49-99E6-F52D0CAAAEB0}" type="slidenum">
              <a:rPr lang="en-US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1013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577417-EDE7-FF47-865E-9E651CE2A3A4}" type="slidenum">
              <a:rPr lang="en-US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1019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577417-EDE7-FF47-865E-9E651CE2A3A4}" type="slidenum">
              <a:rPr lang="en-US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1019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9804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B2FBA2-2DFE-3B4F-9987-8C9FE479533C}" type="slidenum">
              <a:rPr lang="en-US"/>
              <a:pPr>
                <a:defRPr/>
              </a:pPr>
              <a:t>78</a:t>
            </a:fld>
            <a:endParaRPr lang="en-US" dirty="0"/>
          </a:p>
        </p:txBody>
      </p:sp>
      <p:sp>
        <p:nvSpPr>
          <p:cNvPr id="1019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577417-EDE7-FF47-865E-9E651CE2A3A4}" type="slidenum">
              <a:rPr lang="en-US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1019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730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53443D-8E2B-B94B-AB2C-39314D616961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38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4B3F95-FDFF-424E-AE6C-F0B11F964624}" type="slidenum">
              <a:rPr lang="en-US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1026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4B3F95-FDFF-424E-AE6C-F0B11F964624}" type="slidenum">
              <a:rPr lang="en-US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1026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6F4077-2D1E-114B-8902-D50298FD564A}" type="slidenum">
              <a:rPr lang="en-US"/>
              <a:pPr>
                <a:defRPr/>
              </a:pPr>
              <a:t>82</a:t>
            </a:fld>
            <a:endParaRPr lang="en-US" dirty="0"/>
          </a:p>
        </p:txBody>
      </p:sp>
      <p:sp>
        <p:nvSpPr>
          <p:cNvPr id="1040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2A2FE3-8958-554D-A927-689F824C0466}" type="slidenum">
              <a:rPr lang="en-US"/>
              <a:pPr>
                <a:defRPr/>
              </a:pPr>
              <a:t>83</a:t>
            </a:fld>
            <a:endParaRPr lang="en-US" dirty="0"/>
          </a:p>
        </p:txBody>
      </p:sp>
      <p:sp>
        <p:nvSpPr>
          <p:cNvPr id="1042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2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2E1C90-DDA2-0047-9048-994BFDEF11A0}" type="slidenum">
              <a:rPr lang="en-US"/>
              <a:pPr>
                <a:defRPr/>
              </a:pPr>
              <a:t>84</a:t>
            </a:fld>
            <a:endParaRPr lang="en-US" dirty="0"/>
          </a:p>
        </p:txBody>
      </p:sp>
      <p:sp>
        <p:nvSpPr>
          <p:cNvPr id="1054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78C92-C179-894A-962A-0EF147500093}" type="slidenum">
              <a:rPr lang="en-US"/>
              <a:pPr>
                <a:defRPr/>
              </a:pPr>
              <a:t>85</a:t>
            </a:fld>
            <a:endParaRPr lang="en-US" dirty="0"/>
          </a:p>
        </p:txBody>
      </p:sp>
      <p:sp>
        <p:nvSpPr>
          <p:cNvPr id="1054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86952-B97F-7744-91E4-A4B257568495}" type="slidenum">
              <a:rPr lang="en-US"/>
              <a:pPr>
                <a:defRPr/>
              </a:pPr>
              <a:t>86</a:t>
            </a:fld>
            <a:endParaRPr lang="en-US" dirty="0"/>
          </a:p>
        </p:txBody>
      </p:sp>
      <p:sp>
        <p:nvSpPr>
          <p:cNvPr id="1058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74D0C1-F616-8E40-AED1-8CE981633095}" type="slidenum">
              <a:rPr lang="en-US"/>
              <a:pPr>
                <a:defRPr/>
              </a:pPr>
              <a:t>87</a:t>
            </a:fld>
            <a:endParaRPr lang="en-US" dirty="0"/>
          </a:p>
        </p:txBody>
      </p:sp>
      <p:sp>
        <p:nvSpPr>
          <p:cNvPr id="1060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74D0C1-F616-8E40-AED1-8CE981633095}" type="slidenum">
              <a:rPr lang="en-US"/>
              <a:pPr>
                <a:defRPr/>
              </a:pPr>
              <a:t>88</a:t>
            </a:fld>
            <a:endParaRPr lang="en-US" dirty="0"/>
          </a:p>
        </p:txBody>
      </p:sp>
      <p:sp>
        <p:nvSpPr>
          <p:cNvPr id="1060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70954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74D0C1-F616-8E40-AED1-8CE981633095}" type="slidenum">
              <a:rPr lang="en-US"/>
              <a:pPr>
                <a:defRPr/>
              </a:pPr>
              <a:t>89</a:t>
            </a:fld>
            <a:endParaRPr lang="en-US" dirty="0"/>
          </a:p>
        </p:txBody>
      </p:sp>
      <p:sp>
        <p:nvSpPr>
          <p:cNvPr id="1060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19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53443D-8E2B-B94B-AB2C-39314D616961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38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8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28287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74D0C1-F616-8E40-AED1-8CE981633095}" type="slidenum">
              <a:rPr lang="en-US"/>
              <a:pPr>
                <a:defRPr/>
              </a:pPr>
              <a:t>90</a:t>
            </a:fld>
            <a:endParaRPr lang="en-US" dirty="0"/>
          </a:p>
        </p:txBody>
      </p:sp>
      <p:sp>
        <p:nvSpPr>
          <p:cNvPr id="1060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34052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74D0C1-F616-8E40-AED1-8CE981633095}" type="slidenum">
              <a:rPr lang="en-US"/>
              <a:pPr>
                <a:defRPr/>
              </a:pPr>
              <a:t>91</a:t>
            </a:fld>
            <a:endParaRPr lang="en-US" dirty="0"/>
          </a:p>
        </p:txBody>
      </p:sp>
      <p:sp>
        <p:nvSpPr>
          <p:cNvPr id="1060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55641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74D0C1-F616-8E40-AED1-8CE981633095}" type="slidenum">
              <a:rPr lang="en-US"/>
              <a:pPr>
                <a:defRPr/>
              </a:pPr>
              <a:t>92</a:t>
            </a:fld>
            <a:endParaRPr lang="en-US" dirty="0"/>
          </a:p>
        </p:txBody>
      </p:sp>
      <p:sp>
        <p:nvSpPr>
          <p:cNvPr id="1060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01659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74D0C1-F616-8E40-AED1-8CE981633095}" type="slidenum">
              <a:rPr lang="en-US"/>
              <a:pPr>
                <a:defRPr/>
              </a:pPr>
              <a:t>93</a:t>
            </a:fld>
            <a:endParaRPr lang="en-US" dirty="0"/>
          </a:p>
        </p:txBody>
      </p:sp>
      <p:sp>
        <p:nvSpPr>
          <p:cNvPr id="1060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45131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CBC337F1-589A-8C44-B6A9-75182151A252}" type="slidenum">
              <a:rPr lang="en-US" sz="1200">
                <a:cs typeface="+mn-cs"/>
              </a:rPr>
              <a:pPr algn="r" eaLnBrk="0" hangingPunct="0">
                <a:defRPr/>
              </a:pPr>
              <a:t>94</a:t>
            </a:fld>
            <a:endParaRPr lang="en-US" sz="1200" dirty="0">
              <a:cs typeface="+mn-cs"/>
            </a:endParaRPr>
          </a:p>
        </p:txBody>
      </p:sp>
      <p:sp>
        <p:nvSpPr>
          <p:cNvPr id="142233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233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3A99D8-04B9-A949-8846-C375EE9ABE99}" type="slidenum">
              <a:rPr lang="en-US"/>
              <a:pPr>
                <a:defRPr/>
              </a:pPr>
              <a:t>95</a:t>
            </a:fld>
            <a:endParaRPr lang="en-US" dirty="0"/>
          </a:p>
        </p:txBody>
      </p:sp>
      <p:sp>
        <p:nvSpPr>
          <p:cNvPr id="142233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233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FA343-44CB-C844-9B6D-9A65D6A78A52}" type="slidenum">
              <a:rPr lang="en-US"/>
              <a:pPr>
                <a:defRPr/>
              </a:pPr>
              <a:t>96</a:t>
            </a:fld>
            <a:endParaRPr lang="en-US" dirty="0"/>
          </a:p>
        </p:txBody>
      </p:sp>
      <p:sp>
        <p:nvSpPr>
          <p:cNvPr id="142233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233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21E38224-CDDA-AE40-8931-FBD01ADFE999}" type="slidenum">
              <a:rPr lang="en-US" sz="1200">
                <a:cs typeface="+mn-cs"/>
              </a:rPr>
              <a:pPr algn="r" eaLnBrk="0" hangingPunct="0">
                <a:defRPr/>
              </a:pPr>
              <a:t>97</a:t>
            </a:fld>
            <a:endParaRPr lang="en-US" sz="1200" dirty="0">
              <a:cs typeface="+mn-cs"/>
            </a:endParaRPr>
          </a:p>
        </p:txBody>
      </p:sp>
      <p:sp>
        <p:nvSpPr>
          <p:cNvPr id="142848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848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21E38224-CDDA-AE40-8931-FBD01ADFE999}" type="slidenum">
              <a:rPr lang="en-US" sz="1200">
                <a:cs typeface="+mn-cs"/>
              </a:rPr>
              <a:pPr algn="r" eaLnBrk="0" hangingPunct="0">
                <a:defRPr/>
              </a:pPr>
              <a:t>98</a:t>
            </a:fld>
            <a:endParaRPr lang="en-US" sz="1200" dirty="0">
              <a:cs typeface="+mn-cs"/>
            </a:endParaRPr>
          </a:p>
        </p:txBody>
      </p:sp>
      <p:sp>
        <p:nvSpPr>
          <p:cNvPr id="142848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848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b"/>
          <a:lstStyle/>
          <a:p>
            <a:pPr algn="r" eaLnBrk="0" hangingPunct="0">
              <a:defRPr/>
            </a:pPr>
            <a:fld id="{21E38224-CDDA-AE40-8931-FBD01ADFE999}" type="slidenum">
              <a:rPr lang="en-US" sz="1200">
                <a:cs typeface="+mn-cs"/>
              </a:rPr>
              <a:pPr algn="r" eaLnBrk="0" hangingPunct="0">
                <a:defRPr/>
              </a:pPr>
              <a:t>99</a:t>
            </a:fld>
            <a:endParaRPr lang="en-US" sz="1200" dirty="0">
              <a:cs typeface="+mn-cs"/>
            </a:endParaRPr>
          </a:p>
        </p:txBody>
      </p:sp>
      <p:sp>
        <p:nvSpPr>
          <p:cNvPr id="142848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848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48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6682A-82E3-A445-85A4-4BD53C4AF0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12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8B21A-1888-7A4D-BED2-D89FB4536C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66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0CBE6-D2B4-8D48-B8F7-2590FDC6FC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21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BE798-E6E8-3F4B-90BB-C837BAFE61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0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E9EE-1B2B-1D41-8B8D-DFF473F202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089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5E97E-809B-9C43-B03B-9D01B5D868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19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B9AED-AA65-3940-84FB-EBBFB04D57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24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BF61D-A58C-2B49-A02C-ED3F383C15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0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C262E-DE9D-9447-A3C3-FE40B20BDC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44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82035-5E33-D343-8437-E22A6BD926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96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9D23A-1984-6E4F-9E59-0CCA2A905A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46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2320D-A284-3641-BD28-9F4B7E4090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2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67CC0E8F-CAB3-5748-B0A8-F9E92A4D52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173.xml"/><Relationship Id="rId18" Type="http://schemas.openxmlformats.org/officeDocument/2006/relationships/slide" Target="slide86.xml"/><Relationship Id="rId26" Type="http://schemas.openxmlformats.org/officeDocument/2006/relationships/slide" Target="slide58.xml"/><Relationship Id="rId3" Type="http://schemas.openxmlformats.org/officeDocument/2006/relationships/notesSlide" Target="../notesSlides/notesSlide1.xml"/><Relationship Id="rId21" Type="http://schemas.openxmlformats.org/officeDocument/2006/relationships/slide" Target="slide71.xml"/><Relationship Id="rId7" Type="http://schemas.openxmlformats.org/officeDocument/2006/relationships/slide" Target="slide127.xml"/><Relationship Id="rId12" Type="http://schemas.openxmlformats.org/officeDocument/2006/relationships/slide" Target="slide132.xml"/><Relationship Id="rId17" Type="http://schemas.openxmlformats.org/officeDocument/2006/relationships/slide" Target="slide19.xml"/><Relationship Id="rId25" Type="http://schemas.openxmlformats.org/officeDocument/2006/relationships/slide" Target="slide56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48.xml"/><Relationship Id="rId20" Type="http://schemas.openxmlformats.org/officeDocument/2006/relationships/slide" Target="slide110.xml"/><Relationship Id="rId29" Type="http://schemas.openxmlformats.org/officeDocument/2006/relationships/slide" Target="slide161.xml"/><Relationship Id="rId1" Type="http://schemas.openxmlformats.org/officeDocument/2006/relationships/themeOverride" Target="../theme/themeOverride1.xml"/><Relationship Id="rId6" Type="http://schemas.openxmlformats.org/officeDocument/2006/relationships/slide" Target="slide23.xml"/><Relationship Id="rId11" Type="http://schemas.openxmlformats.org/officeDocument/2006/relationships/slide" Target="slide68.xml"/><Relationship Id="rId24" Type="http://schemas.openxmlformats.org/officeDocument/2006/relationships/slide" Target="slide60.xml"/><Relationship Id="rId32" Type="http://schemas.openxmlformats.org/officeDocument/2006/relationships/slide" Target="slide129.xml"/><Relationship Id="rId5" Type="http://schemas.openxmlformats.org/officeDocument/2006/relationships/slide" Target="slide6.xml"/><Relationship Id="rId15" Type="http://schemas.openxmlformats.org/officeDocument/2006/relationships/slide" Target="slide34.xml"/><Relationship Id="rId23" Type="http://schemas.openxmlformats.org/officeDocument/2006/relationships/slide" Target="slide37.xml"/><Relationship Id="rId28" Type="http://schemas.openxmlformats.org/officeDocument/2006/relationships/slide" Target="slide83.xml"/><Relationship Id="rId10" Type="http://schemas.openxmlformats.org/officeDocument/2006/relationships/slide" Target="slide69.xml"/><Relationship Id="rId19" Type="http://schemas.openxmlformats.org/officeDocument/2006/relationships/slide" Target="slide87.xml"/><Relationship Id="rId31" Type="http://schemas.openxmlformats.org/officeDocument/2006/relationships/slide" Target="slide123.xml"/><Relationship Id="rId4" Type="http://schemas.openxmlformats.org/officeDocument/2006/relationships/slide" Target="slide11.xml"/><Relationship Id="rId9" Type="http://schemas.openxmlformats.org/officeDocument/2006/relationships/slide" Target="slide39.xml"/><Relationship Id="rId14" Type="http://schemas.openxmlformats.org/officeDocument/2006/relationships/slide" Target="slide32.xml"/><Relationship Id="rId22" Type="http://schemas.openxmlformats.org/officeDocument/2006/relationships/slide" Target="slide180.xml"/><Relationship Id="rId27" Type="http://schemas.openxmlformats.org/officeDocument/2006/relationships/slide" Target="slide82.xml"/><Relationship Id="rId30" Type="http://schemas.openxmlformats.org/officeDocument/2006/relationships/slide" Target="slide1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8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4.xml"/><Relationship Id="rId4" Type="http://schemas.openxmlformats.org/officeDocument/2006/relationships/image" Target="../media/image99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5.xml"/><Relationship Id="rId4" Type="http://schemas.openxmlformats.org/officeDocument/2006/relationships/image" Target="../media/image100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6.xml"/><Relationship Id="rId4" Type="http://schemas.openxmlformats.org/officeDocument/2006/relationships/image" Target="../media/image101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7.xml"/><Relationship Id="rId4" Type="http://schemas.openxmlformats.org/officeDocument/2006/relationships/image" Target="../media/image102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8.xml"/><Relationship Id="rId4" Type="http://schemas.openxmlformats.org/officeDocument/2006/relationships/image" Target="../media/image103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9.xml"/><Relationship Id="rId4" Type="http://schemas.openxmlformats.org/officeDocument/2006/relationships/image" Target="../media/image104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0.xml"/><Relationship Id="rId4" Type="http://schemas.openxmlformats.org/officeDocument/2006/relationships/image" Target="../media/image105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1.xml"/><Relationship Id="rId4" Type="http://schemas.openxmlformats.org/officeDocument/2006/relationships/image" Target="../media/image10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9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2.xml"/><Relationship Id="rId4" Type="http://schemas.openxmlformats.org/officeDocument/2006/relationships/image" Target="../media/image107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3.xml"/><Relationship Id="rId4" Type="http://schemas.openxmlformats.org/officeDocument/2006/relationships/image" Target="../media/image108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4.xml"/><Relationship Id="rId4" Type="http://schemas.openxmlformats.org/officeDocument/2006/relationships/image" Target="../media/image109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5.xml"/><Relationship Id="rId4" Type="http://schemas.openxmlformats.org/officeDocument/2006/relationships/image" Target="../media/image110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6.xml"/><Relationship Id="rId4" Type="http://schemas.openxmlformats.org/officeDocument/2006/relationships/image" Target="../media/image111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7.xml"/><Relationship Id="rId4" Type="http://schemas.openxmlformats.org/officeDocument/2006/relationships/image" Target="../media/image112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8.xml"/><Relationship Id="rId4" Type="http://schemas.openxmlformats.org/officeDocument/2006/relationships/image" Target="../media/image113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9.xml"/><Relationship Id="rId4" Type="http://schemas.openxmlformats.org/officeDocument/2006/relationships/image" Target="../media/image114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0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1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70.xml"/><Relationship Id="rId4" Type="http://schemas.openxmlformats.org/officeDocument/2006/relationships/image" Target="../media/image127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71.xml"/><Relationship Id="rId4" Type="http://schemas.openxmlformats.org/officeDocument/2006/relationships/image" Target="../media/image128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2.jp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2.xml"/><Relationship Id="rId4" Type="http://schemas.openxmlformats.org/officeDocument/2006/relationships/image" Target="../media/image139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3.xml"/><Relationship Id="rId4" Type="http://schemas.openxmlformats.org/officeDocument/2006/relationships/image" Target="../media/image140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4.xml"/><Relationship Id="rId4" Type="http://schemas.openxmlformats.org/officeDocument/2006/relationships/image" Target="../media/image141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5.xml"/><Relationship Id="rId4" Type="http://schemas.openxmlformats.org/officeDocument/2006/relationships/image" Target="../media/image142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6.xml"/><Relationship Id="rId4" Type="http://schemas.openxmlformats.org/officeDocument/2006/relationships/image" Target="../media/image143.jp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7.xml"/><Relationship Id="rId4" Type="http://schemas.openxmlformats.org/officeDocument/2006/relationships/image" Target="../media/image144.jp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8.xml"/><Relationship Id="rId4" Type="http://schemas.openxmlformats.org/officeDocument/2006/relationships/image" Target="../media/image144.jp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9.xml"/><Relationship Id="rId4" Type="http://schemas.openxmlformats.org/officeDocument/2006/relationships/image" Target="../media/image1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13.jp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14.jp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0.xml"/><Relationship Id="rId4" Type="http://schemas.openxmlformats.org/officeDocument/2006/relationships/image" Target="../media/image155.jp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1.xml"/><Relationship Id="rId4" Type="http://schemas.openxmlformats.org/officeDocument/2006/relationships/image" Target="../media/image156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2.xml"/><Relationship Id="rId4" Type="http://schemas.openxmlformats.org/officeDocument/2006/relationships/image" Target="../media/image157.jp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3.xml"/><Relationship Id="rId4" Type="http://schemas.openxmlformats.org/officeDocument/2006/relationships/image" Target="../media/image158.jp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4.xml"/><Relationship Id="rId4" Type="http://schemas.openxmlformats.org/officeDocument/2006/relationships/image" Target="../media/image159.jp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5.xml"/><Relationship Id="rId4" Type="http://schemas.openxmlformats.org/officeDocument/2006/relationships/image" Target="../media/image160.jp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6.xml"/><Relationship Id="rId4" Type="http://schemas.openxmlformats.org/officeDocument/2006/relationships/image" Target="../media/image161.emf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7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7.xml"/><Relationship Id="rId4" Type="http://schemas.openxmlformats.org/officeDocument/2006/relationships/image" Target="../media/image162.jp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8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8.xml"/><Relationship Id="rId4" Type="http://schemas.openxmlformats.org/officeDocument/2006/relationships/image" Target="../media/image163.jp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9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9.xml"/><Relationship Id="rId4" Type="http://schemas.openxmlformats.org/officeDocument/2006/relationships/image" Target="../media/image16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15.jp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0.xml"/><Relationship Id="rId4" Type="http://schemas.openxmlformats.org/officeDocument/2006/relationships/image" Target="../media/image165.jp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1.xml"/><Relationship Id="rId4" Type="http://schemas.openxmlformats.org/officeDocument/2006/relationships/image" Target="../media/image166.jp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8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2.xml"/><Relationship Id="rId4" Type="http://schemas.openxmlformats.org/officeDocument/2006/relationships/image" Target="../media/image66.jp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9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3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16.jp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3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1.xml"/><Relationship Id="rId4" Type="http://schemas.openxmlformats.org/officeDocument/2006/relationships/image" Target="../media/image3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2.xml"/><Relationship Id="rId4" Type="http://schemas.openxmlformats.org/officeDocument/2006/relationships/image" Target="../media/image3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4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4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4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6.xml"/><Relationship Id="rId4" Type="http://schemas.openxmlformats.org/officeDocument/2006/relationships/image" Target="../media/image5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7.xml"/><Relationship Id="rId4" Type="http://schemas.openxmlformats.org/officeDocument/2006/relationships/image" Target="../media/image5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8.xml"/><Relationship Id="rId4" Type="http://schemas.openxmlformats.org/officeDocument/2006/relationships/image" Target="../media/image5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9.xml"/><Relationship Id="rId4" Type="http://schemas.openxmlformats.org/officeDocument/2006/relationships/image" Target="../media/image58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0.xml"/><Relationship Id="rId4" Type="http://schemas.openxmlformats.org/officeDocument/2006/relationships/image" Target="../media/image5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1.xml"/><Relationship Id="rId4" Type="http://schemas.openxmlformats.org/officeDocument/2006/relationships/image" Target="../media/image60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2.xml"/><Relationship Id="rId4" Type="http://schemas.openxmlformats.org/officeDocument/2006/relationships/image" Target="../media/image6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3.xml"/><Relationship Id="rId4" Type="http://schemas.openxmlformats.org/officeDocument/2006/relationships/image" Target="../media/image6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4.xml"/><Relationship Id="rId4" Type="http://schemas.openxmlformats.org/officeDocument/2006/relationships/image" Target="../media/image6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5.xml"/><Relationship Id="rId4" Type="http://schemas.openxmlformats.org/officeDocument/2006/relationships/image" Target="../media/image6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6.xml"/><Relationship Id="rId4" Type="http://schemas.openxmlformats.org/officeDocument/2006/relationships/image" Target="../media/image7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7.xml"/><Relationship Id="rId4" Type="http://schemas.openxmlformats.org/officeDocument/2006/relationships/image" Target="../media/image7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8.xml"/><Relationship Id="rId4" Type="http://schemas.openxmlformats.org/officeDocument/2006/relationships/image" Target="../media/image73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9.xml"/><Relationship Id="rId4" Type="http://schemas.openxmlformats.org/officeDocument/2006/relationships/image" Target="../media/image74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0.xml"/><Relationship Id="rId4" Type="http://schemas.openxmlformats.org/officeDocument/2006/relationships/image" Target="../media/image75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1.xml"/><Relationship Id="rId4" Type="http://schemas.openxmlformats.org/officeDocument/2006/relationships/image" Target="../media/image7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6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2.xml"/><Relationship Id="rId4" Type="http://schemas.openxmlformats.org/officeDocument/2006/relationships/image" Target="../media/image77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3.xml"/><Relationship Id="rId4" Type="http://schemas.openxmlformats.org/officeDocument/2006/relationships/image" Target="../media/image78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7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AutoShape 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38200" y="2133600"/>
            <a:ext cx="2209800" cy="609600"/>
          </a:xfrm>
          <a:prstGeom prst="actionButtonBlank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 b="1" dirty="0">
              <a:solidFill>
                <a:schemeClr val="bg1"/>
              </a:solidFill>
              <a:latin typeface="Helvetica" charset="0"/>
              <a:cs typeface="+mn-cs"/>
              <a:hlinkClick r:id="rId5" action="ppaction://hlinksldjump"/>
            </a:endParaRPr>
          </a:p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rId4" action="ppaction://hlinksldjump"/>
              </a:rPr>
              <a:t>Real Estate</a:t>
            </a:r>
          </a:p>
          <a:p>
            <a:pPr algn="ctr" eaLnBrk="0" hangingPunct="0">
              <a:defRPr/>
            </a:pPr>
            <a:endParaRPr lang="en-US" sz="1800" b="1" dirty="0">
              <a:latin typeface="Helvetica" charset="0"/>
              <a:cs typeface="+mn-cs"/>
              <a:hlinkClick r:id="rId4" action="ppaction://hlinksldjump"/>
            </a:endParaRPr>
          </a:p>
        </p:txBody>
      </p:sp>
      <p:sp>
        <p:nvSpPr>
          <p:cNvPr id="688131" name="AutoShape 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581400" y="2133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0D1199"/>
              </a:solidFill>
              <a:latin typeface="Arial Black" charset="0"/>
              <a:cs typeface="+mn-cs"/>
              <a:hlinkClick r:id="rId7" action="ppaction://hlinksldjump"/>
            </a:endParaRPr>
          </a:p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rId6" action="ppaction://hlinksldjump"/>
              </a:rPr>
              <a:t>Motor Vehicle</a:t>
            </a:r>
            <a:endParaRPr lang="en-US" sz="1600" dirty="0">
              <a:solidFill>
                <a:srgbClr val="0D1199"/>
              </a:solidFill>
              <a:latin typeface="Arial Black" charset="0"/>
              <a:cs typeface="+mn-cs"/>
              <a:hlinkClick r:id="rId4" action="ppaction://hlinksldjump"/>
            </a:endParaRPr>
          </a:p>
          <a:p>
            <a:pPr algn="ctr" eaLnBrk="0" hangingPunct="0">
              <a:defRPr/>
            </a:pPr>
            <a:endParaRPr lang="en-US" sz="1800" dirty="0">
              <a:solidFill>
                <a:srgbClr val="0D1199"/>
              </a:solidFill>
              <a:latin typeface="Arial Black" charset="0"/>
              <a:cs typeface="+mn-cs"/>
              <a:hlinkClick r:id="rId8" action="ppaction://hlinksldjump"/>
            </a:endParaRPr>
          </a:p>
        </p:txBody>
      </p:sp>
      <p:sp>
        <p:nvSpPr>
          <p:cNvPr id="688132" name="AutoShape 4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838200" y="2895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rId9" action="ppaction://hlinksldjump"/>
              </a:rPr>
              <a:t>Food</a:t>
            </a:r>
            <a:endParaRPr lang="en-US" sz="1600" dirty="0">
              <a:solidFill>
                <a:srgbClr val="0D1199"/>
              </a:solidFill>
              <a:latin typeface="Arial Black" charset="0"/>
              <a:cs typeface="+mn-cs"/>
            </a:endParaRPr>
          </a:p>
        </p:txBody>
      </p:sp>
      <p:sp>
        <p:nvSpPr>
          <p:cNvPr id="688133" name="AutoShape 5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8200" y="3657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rId11" action="ppaction://hlinksldjump"/>
              </a:rPr>
              <a:t>Apparel, Jewelry</a:t>
            </a:r>
            <a:endParaRPr lang="en-US" sz="1600" dirty="0">
              <a:solidFill>
                <a:srgbClr val="0D1199"/>
              </a:solidFill>
              <a:latin typeface="Arial Black" charset="0"/>
              <a:cs typeface="+mn-cs"/>
            </a:endParaRPr>
          </a:p>
        </p:txBody>
      </p:sp>
      <p:sp>
        <p:nvSpPr>
          <p:cNvPr id="688134" name="AutoShape 6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838200" y="4419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rId12" action="ppaction://hlinksldjump"/>
              </a:rPr>
              <a:t>Use of Color</a:t>
            </a:r>
            <a:endParaRPr lang="en-US" sz="1600" dirty="0">
              <a:solidFill>
                <a:srgbClr val="0D1199"/>
              </a:solidFill>
              <a:latin typeface="Arial Black" charset="0"/>
              <a:cs typeface="+mn-cs"/>
            </a:endParaRPr>
          </a:p>
        </p:txBody>
      </p:sp>
      <p:sp>
        <p:nvSpPr>
          <p:cNvPr id="688135" name="AutoShape 7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8200" y="5181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rId13" action="ppaction://hlinksldjump"/>
              </a:rPr>
              <a:t>Special Section</a:t>
            </a:r>
            <a:endParaRPr lang="en-US" sz="1600" dirty="0">
              <a:solidFill>
                <a:srgbClr val="0D1199"/>
              </a:solidFill>
              <a:latin typeface="Arial Black" charset="0"/>
              <a:cs typeface="+mn-cs"/>
              <a:hlinkClick r:id="rId14" action="ppaction://hlinksldjump"/>
            </a:endParaRPr>
          </a:p>
        </p:txBody>
      </p:sp>
      <p:sp>
        <p:nvSpPr>
          <p:cNvPr id="688136" name="AutoShape 8"/>
          <p:cNvSpPr>
            <a:spLocks noChangeArrowheads="1"/>
          </p:cNvSpPr>
          <p:nvPr/>
        </p:nvSpPr>
        <p:spPr bwMode="auto">
          <a:xfrm>
            <a:off x="838200" y="5943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 Black" charset="0"/>
                <a:cs typeface="+mn-cs"/>
              </a:rPr>
              <a:t>Small Page Ad</a:t>
            </a:r>
            <a:endParaRPr lang="en-US" sz="1600" dirty="0">
              <a:solidFill>
                <a:schemeClr val="bg1"/>
              </a:solidFill>
              <a:latin typeface="Arial Black" charset="0"/>
              <a:cs typeface="+mn-cs"/>
              <a:hlinkClick r:id="rId1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88137" name="AutoShape 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581400" y="2895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rgbClr val="0D1199"/>
              </a:solidFill>
              <a:latin typeface="Arial Black" charset="0"/>
              <a:cs typeface="+mn-cs"/>
              <a:hlinkClick r:id="rId17" action="ppaction://hlinksldjump"/>
            </a:endParaRPr>
          </a:p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rId16" action="ppaction://hlinksldjump"/>
              </a:rPr>
              <a:t>Service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rId16" action="ppaction://hlinksldjump"/>
              </a:rPr>
              <a:t>Institutional</a:t>
            </a:r>
            <a:endParaRPr lang="en-US" sz="2000" dirty="0">
              <a:solidFill>
                <a:srgbClr val="0D1199"/>
              </a:solidFill>
              <a:latin typeface="Arial Black" charset="0"/>
              <a:cs typeface="+mn-cs"/>
            </a:endParaRPr>
          </a:p>
          <a:p>
            <a:pPr algn="ctr" eaLnBrk="0" hangingPunct="0">
              <a:defRPr/>
            </a:pPr>
            <a:endParaRPr lang="en-US" sz="1800" dirty="0">
              <a:solidFill>
                <a:srgbClr val="0D1199"/>
              </a:solidFill>
              <a:latin typeface="Arial Black" charset="0"/>
              <a:cs typeface="+mn-cs"/>
            </a:endParaRPr>
          </a:p>
        </p:txBody>
      </p:sp>
      <p:sp>
        <p:nvSpPr>
          <p:cNvPr id="688138" name="AutoShape 10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3581400" y="3657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rId19" action="ppaction://hlinksldjump"/>
              </a:rPr>
              <a:t>Non-Traditional</a:t>
            </a:r>
            <a:endParaRPr lang="en-US" sz="1600" dirty="0">
              <a:solidFill>
                <a:srgbClr val="0D1199"/>
              </a:solidFill>
              <a:latin typeface="Arial Black" charset="0"/>
              <a:cs typeface="+mn-cs"/>
            </a:endParaRPr>
          </a:p>
        </p:txBody>
      </p:sp>
      <p:sp>
        <p:nvSpPr>
          <p:cNvPr id="688139" name="AutoShape 11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3581400" y="4419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rId20" action="ppaction://hlinksldjump"/>
              </a:rPr>
              <a:t>Newspaper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rId20" action="ppaction://hlinksldjump"/>
              </a:rPr>
              <a:t>Promotion</a:t>
            </a:r>
            <a:endParaRPr lang="en-US" sz="1800" dirty="0">
              <a:solidFill>
                <a:srgbClr val="0D1199"/>
              </a:solidFill>
              <a:latin typeface="Arial Black" charset="0"/>
              <a:cs typeface="+mn-cs"/>
              <a:hlinkClick r:id="rId21" action="ppaction://hlinksldjump"/>
            </a:endParaRPr>
          </a:p>
        </p:txBody>
      </p:sp>
      <p:sp>
        <p:nvSpPr>
          <p:cNvPr id="688140" name="AutoShape 12">
            <a:hlinkClick r:id="rId2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581400" y="5943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" action="ppaction://noaction"/>
              </a:rPr>
              <a:t>Ad Campaign</a:t>
            </a:r>
            <a:endParaRPr lang="en-US" sz="1600" dirty="0">
              <a:solidFill>
                <a:srgbClr val="0D1199"/>
              </a:solidFill>
              <a:latin typeface="Arial Black" charset="0"/>
              <a:cs typeface="+mn-cs"/>
              <a:hlinkClick r:id="rId18" action="ppaction://hlinksldjump"/>
            </a:endParaRPr>
          </a:p>
        </p:txBody>
      </p:sp>
      <p:sp>
        <p:nvSpPr>
          <p:cNvPr id="688141" name="AutoShape 13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6248400" y="2133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0D1199"/>
              </a:solidFill>
              <a:latin typeface="Arial Black" charset="0"/>
              <a:cs typeface="+mn-cs"/>
              <a:hlinkClick r:id="rId7" action="ppaction://hlinksldjump"/>
            </a:endParaRPr>
          </a:p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rId23" action="ppaction://hlinksldjump"/>
              </a:rPr>
              <a:t>Health Care</a:t>
            </a:r>
            <a:endParaRPr lang="en-US" sz="1600" dirty="0">
              <a:solidFill>
                <a:srgbClr val="0D1199"/>
              </a:solidFill>
              <a:latin typeface="Arial Black" charset="0"/>
              <a:cs typeface="+mn-cs"/>
            </a:endParaRPr>
          </a:p>
          <a:p>
            <a:pPr algn="ctr" eaLnBrk="0" hangingPunct="0">
              <a:defRPr/>
            </a:pPr>
            <a:endParaRPr lang="en-US" sz="1800" dirty="0">
              <a:solidFill>
                <a:srgbClr val="0D1199"/>
              </a:solidFill>
              <a:latin typeface="Arial Black" charset="0"/>
              <a:cs typeface="+mn-cs"/>
            </a:endParaRPr>
          </a:p>
        </p:txBody>
      </p:sp>
      <p:sp>
        <p:nvSpPr>
          <p:cNvPr id="688142" name="AutoShape 14">
            <a:hlinkClick r:id="rId2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248400" y="2895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0D1199"/>
              </a:solidFill>
              <a:latin typeface="Arial Black" charset="0"/>
              <a:cs typeface="+mn-cs"/>
              <a:hlinkClick r:id="rId25" action="ppaction://hlinksldjump"/>
            </a:endParaRPr>
          </a:p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rId26" action="ppaction://hlinksldjump"/>
              </a:rPr>
              <a:t>Home Furnishing</a:t>
            </a:r>
            <a:endParaRPr lang="en-US" sz="1600" dirty="0">
              <a:solidFill>
                <a:srgbClr val="0D1199"/>
              </a:solidFill>
              <a:latin typeface="Arial Black" charset="0"/>
              <a:cs typeface="+mn-cs"/>
              <a:hlinkClick r:id="rId8" action="ppaction://hlinksldjump"/>
            </a:endParaRPr>
          </a:p>
          <a:p>
            <a:pPr algn="ctr" eaLnBrk="0" hangingPunct="0">
              <a:defRPr/>
            </a:pPr>
            <a:endParaRPr lang="en-US" sz="1800" dirty="0">
              <a:solidFill>
                <a:srgbClr val="0D1199"/>
              </a:solidFill>
              <a:latin typeface="Arial Black" charset="0"/>
              <a:cs typeface="+mn-cs"/>
            </a:endParaRPr>
          </a:p>
        </p:txBody>
      </p:sp>
      <p:sp>
        <p:nvSpPr>
          <p:cNvPr id="688143" name="AutoShape 15">
            <a:hlinkClick r:id="rId2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248400" y="3657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rId28" action="ppaction://hlinksldjump"/>
              </a:rPr>
              <a:t>Miscellaneous</a:t>
            </a:r>
            <a:endParaRPr lang="en-US" sz="1600" dirty="0">
              <a:solidFill>
                <a:srgbClr val="0D1199"/>
              </a:solidFill>
              <a:latin typeface="Arial Black" charset="0"/>
              <a:cs typeface="+mn-cs"/>
              <a:hlinkClick r:id="rId14" action="ppaction://hlinksldjump"/>
            </a:endParaRPr>
          </a:p>
        </p:txBody>
      </p:sp>
      <p:sp>
        <p:nvSpPr>
          <p:cNvPr id="688144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419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" action="ppaction://noaction"/>
              </a:rPr>
              <a:t>Promotion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" action="ppaction://noaction"/>
              </a:rPr>
              <a:t>Out of Print</a:t>
            </a:r>
            <a:endParaRPr lang="en-US" sz="1600" dirty="0">
              <a:solidFill>
                <a:srgbClr val="0D1199"/>
              </a:solidFill>
              <a:latin typeface="Arial Black" charset="0"/>
              <a:cs typeface="+mn-cs"/>
            </a:endParaRPr>
          </a:p>
        </p:txBody>
      </p:sp>
      <p:sp>
        <p:nvSpPr>
          <p:cNvPr id="688145" name="AutoShape 17">
            <a:hlinkClick r:id="rId2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248400" y="5181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rId30" action="ppaction://hlinksldjump"/>
              </a:rPr>
              <a:t>Signature Page</a:t>
            </a:r>
            <a:endParaRPr lang="en-US" sz="1600" dirty="0">
              <a:solidFill>
                <a:srgbClr val="0D1199"/>
              </a:solidFill>
              <a:latin typeface="Arial Black" charset="0"/>
              <a:cs typeface="+mn-cs"/>
              <a:hlinkClick r:id="rId18" action="ppaction://hlinksldjump"/>
            </a:endParaRPr>
          </a:p>
        </p:txBody>
      </p:sp>
      <p:sp>
        <p:nvSpPr>
          <p:cNvPr id="688146" name="AutoShape 1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248400" y="5943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" action="ppaction://noaction"/>
              </a:rPr>
              <a:t>Idea of the Year</a:t>
            </a:r>
            <a:endParaRPr lang="en-US" sz="1600" dirty="0">
              <a:solidFill>
                <a:srgbClr val="0D1199"/>
              </a:solidFill>
              <a:latin typeface="Arial Black" charset="0"/>
              <a:cs typeface="+mn-cs"/>
              <a:hlinkClick r:id="rId31" action="ppaction://hlinksldjump"/>
            </a:endParaRPr>
          </a:p>
        </p:txBody>
      </p:sp>
      <p:sp>
        <p:nvSpPr>
          <p:cNvPr id="688147" name="Text Box 19"/>
          <p:cNvSpPr txBox="1">
            <a:spLocks noChangeArrowheads="1"/>
          </p:cNvSpPr>
          <p:nvPr/>
        </p:nvSpPr>
        <p:spPr bwMode="auto">
          <a:xfrm>
            <a:off x="304800" y="609600"/>
            <a:ext cx="8534400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8114D"/>
                </a:solidFill>
                <a:cs typeface="+mn-cs"/>
              </a:rPr>
              <a:t>2022 Georgia Press Association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8114D"/>
                </a:solidFill>
                <a:cs typeface="+mn-cs"/>
              </a:rPr>
              <a:t>Advertising Contest Winners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  <a:defRPr/>
            </a:pPr>
            <a:endParaRPr lang="en-US" sz="800" b="1" dirty="0">
              <a:solidFill>
                <a:srgbClr val="08114D"/>
              </a:solidFill>
              <a:cs typeface="+mn-cs"/>
            </a:endParaRP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  <a:defRPr/>
            </a:pPr>
            <a:endParaRPr lang="en-US" dirty="0">
              <a:solidFill>
                <a:srgbClr val="BD1444"/>
              </a:solidFill>
              <a:cs typeface="+mn-cs"/>
            </a:endParaRPr>
          </a:p>
        </p:txBody>
      </p:sp>
      <p:sp>
        <p:nvSpPr>
          <p:cNvPr id="688148" name="AutoShape 20">
            <a:hlinkClick r:id="rId3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581400" y="5181600"/>
            <a:ext cx="2209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0D1199"/>
                </a:solidFill>
                <a:latin typeface="Arial Black" charset="0"/>
                <a:cs typeface="+mn-cs"/>
                <a:hlinkClick r:id="" action="ppaction://noaction"/>
              </a:rPr>
              <a:t>Classified</a:t>
            </a:r>
            <a:endParaRPr lang="en-US" sz="1600" dirty="0">
              <a:solidFill>
                <a:srgbClr val="0D1199"/>
              </a:solidFill>
              <a:latin typeface="Arial Black" charset="0"/>
              <a:cs typeface="+mn-cs"/>
              <a:hlinkClick r:id="rId18" action="ppaction://hlinksldjump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4800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Real Estate </a:t>
            </a:r>
            <a:br>
              <a:rPr lang="en-US" dirty="0">
                <a:cs typeface="+mj-cs"/>
              </a:rPr>
            </a:br>
            <a:endParaRPr lang="en-US" dirty="0">
              <a:cs typeface="+mj-cs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799" y="2057400"/>
            <a:ext cx="3962401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EXP Realty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Valdosta Daily Times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4C55F-D4A6-FE9B-BF41-E20008B76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526490"/>
            <a:ext cx="3200400" cy="608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3125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45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4572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Online Banner or Tile Ad</a:t>
            </a:r>
          </a:p>
        </p:txBody>
      </p:sp>
      <p:sp>
        <p:nvSpPr>
          <p:cNvPr id="1427459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057400"/>
            <a:ext cx="24384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Daily Double Digit Pledge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E40BE-DA03-EC53-E640-A98FF6E7B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831848"/>
            <a:ext cx="4997450" cy="47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69268"/>
      </p:ext>
    </p:extLst>
  </p:cSld>
  <p:clrMapOvr>
    <a:masterClrMapping/>
  </p:clrMapOvr>
  <p:transition spd="med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45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572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Online Banner or Tile Ad</a:t>
            </a:r>
          </a:p>
        </p:txBody>
      </p:sp>
      <p:sp>
        <p:nvSpPr>
          <p:cNvPr id="1427459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981200"/>
            <a:ext cx="4038600" cy="2300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Your Support of Local Journalism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837EC-9490-34D5-BDBC-301593DCE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55" y="5105401"/>
            <a:ext cx="8689045" cy="114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68503"/>
      </p:ext>
    </p:extLst>
  </p:cSld>
  <p:clrMapOvr>
    <a:masterClrMapping/>
  </p:clrMapOvr>
  <p:transition spd="med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Full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Color</a:t>
            </a:r>
            <a:endParaRPr lang="en-US" sz="4800" dirty="0">
              <a:cs typeface="+mj-cs"/>
            </a:endParaRPr>
          </a:p>
        </p:txBody>
      </p:sp>
      <p:sp>
        <p:nvSpPr>
          <p:cNvPr id="1076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667000"/>
            <a:ext cx="4267200" cy="2971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Manor Lake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Smoke Signals, Big Canoe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latin typeface="Times" charset="0"/>
              <a:ea typeface="ＭＳ Ｐゴシック" charset="0"/>
            </a:endParaRPr>
          </a:p>
        </p:txBody>
      </p:sp>
      <p:sp>
        <p:nvSpPr>
          <p:cNvPr id="1076228" name="Rectangle 4"/>
          <p:cNvSpPr>
            <a:spLocks noChangeArrowheads="1"/>
          </p:cNvSpPr>
          <p:nvPr/>
        </p:nvSpPr>
        <p:spPr bwMode="auto">
          <a:xfrm>
            <a:off x="4962525" y="2344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24DA3-9F34-C1E7-8AF8-B835F9259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450" y="622300"/>
            <a:ext cx="2806700" cy="561340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3657600" cy="190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Full Color</a:t>
            </a:r>
            <a:endParaRPr lang="en-US" sz="4800" dirty="0">
              <a:cs typeface="+mj-cs"/>
            </a:endParaRPr>
          </a:p>
        </p:txBody>
      </p:sp>
      <p:sp>
        <p:nvSpPr>
          <p:cNvPr id="1078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514600"/>
            <a:ext cx="2743200" cy="3200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Ariana Home Furnishing and Designs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Smoke Signals, Big Canoe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000" dirty="0">
              <a:latin typeface="Times" charset="0"/>
              <a:ea typeface="ＭＳ Ｐゴシック" charset="0"/>
            </a:endParaRPr>
          </a:p>
        </p:txBody>
      </p:sp>
      <p:sp>
        <p:nvSpPr>
          <p:cNvPr id="1078276" name="Rectangle 4"/>
          <p:cNvSpPr>
            <a:spLocks noChangeArrowheads="1"/>
          </p:cNvSpPr>
          <p:nvPr/>
        </p:nvSpPr>
        <p:spPr bwMode="auto">
          <a:xfrm>
            <a:off x="4962525" y="2344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1173E2-86B8-B4A6-CE10-8CCD5D37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31907"/>
            <a:ext cx="3076981" cy="6194185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990600" y="-136525"/>
            <a:ext cx="5867400" cy="12795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Full Color</a:t>
            </a:r>
            <a:endParaRPr lang="en-US" sz="4800" dirty="0">
              <a:cs typeface="+mj-cs"/>
            </a:endParaRPr>
          </a:p>
        </p:txBody>
      </p:sp>
      <p:sp>
        <p:nvSpPr>
          <p:cNvPr id="1080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209800"/>
            <a:ext cx="3505200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Fox Vineyards and  Winery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Covington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38D5D-B0C5-C2C8-BB44-3EF641996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632079"/>
            <a:ext cx="4005404" cy="5393944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343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Full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Color</a:t>
            </a:r>
            <a:endParaRPr lang="en-US" sz="4800" dirty="0">
              <a:cs typeface="+mj-cs"/>
            </a:endParaRP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971800"/>
            <a:ext cx="3962400" cy="28336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Peach  County Schools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Leader Tribune, Fort Valley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046890-2439-EB5F-96C6-BE450EE93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619754"/>
            <a:ext cx="4572000" cy="393192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4114800" cy="144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Full Color</a:t>
            </a:r>
            <a:endParaRPr lang="en-US" sz="4800" dirty="0">
              <a:cs typeface="+mj-cs"/>
            </a:endParaRPr>
          </a:p>
        </p:txBody>
      </p:sp>
      <p:sp>
        <p:nvSpPr>
          <p:cNvPr id="1084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1910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Lions Club Fair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Jones County News, Gray</a:t>
            </a: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C2A68-745F-EA69-91F3-9F3ECB8B0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640" y="344932"/>
            <a:ext cx="2635559" cy="6132068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4267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Full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Color</a:t>
            </a:r>
            <a:endParaRPr lang="en-US" sz="4800" dirty="0">
              <a:cs typeface="+mj-cs"/>
            </a:endParaRPr>
          </a:p>
        </p:txBody>
      </p:sp>
      <p:sp>
        <p:nvSpPr>
          <p:cNvPr id="1086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362200"/>
            <a:ext cx="3657600" cy="3824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First National Bank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Post-Searchlight, Bainbridge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94A4A0-F766-6021-E3DD-138787E02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80416"/>
            <a:ext cx="2819400" cy="6052312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3505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Full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Color</a:t>
            </a:r>
            <a:endParaRPr lang="en-US" sz="4800" dirty="0">
              <a:cs typeface="+mj-cs"/>
            </a:endParaRP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752600"/>
            <a:ext cx="25908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 err="1">
                <a:latin typeface="Times" charset="0"/>
                <a:ea typeface="ＭＳ Ｐゴシック" charset="0"/>
              </a:rPr>
              <a:t>Treeman</a:t>
            </a:r>
            <a:r>
              <a:rPr lang="en-US" sz="2400" dirty="0">
                <a:latin typeface="Times" charset="0"/>
                <a:ea typeface="ＭＳ Ｐゴシック" charset="0"/>
              </a:rPr>
              <a:t> Tree and Stump Removal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E5770-810C-B2B3-7BFF-609A1FCD6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615950"/>
            <a:ext cx="4136571" cy="5322388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5105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Full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Color</a:t>
            </a:r>
            <a:endParaRPr lang="en-US" sz="4800" dirty="0">
              <a:cs typeface="+mj-cs"/>
            </a:endParaRP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752600"/>
            <a:ext cx="25908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Welcome to Monroe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F9FAA-A858-7FC0-0614-71E792599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685800"/>
            <a:ext cx="40005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1597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352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Real Estate </a:t>
            </a:r>
            <a:br>
              <a:rPr lang="en-US" dirty="0">
                <a:cs typeface="+mj-cs"/>
              </a:rPr>
            </a:br>
            <a:endParaRPr lang="en-US" dirty="0">
              <a:cs typeface="+mj-cs"/>
            </a:endParaRPr>
          </a:p>
        </p:txBody>
      </p:sp>
      <p:sp>
        <p:nvSpPr>
          <p:cNvPr id="71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057400"/>
            <a:ext cx="3657600" cy="3276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Herndon Company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Valdosta Daily Times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BF5459-3567-E742-EDC7-5C6270A1D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778" y="1524000"/>
            <a:ext cx="4732392" cy="3653971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495800" cy="121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Full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Color</a:t>
            </a:r>
            <a:endParaRPr lang="en-US" sz="4800" dirty="0">
              <a:cs typeface="+mj-cs"/>
            </a:endParaRP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752600"/>
            <a:ext cx="30480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Jefferson’s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Times-Georgian, Carrollton</a:t>
            </a: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5B107D-ED5E-D3D5-621B-CCB90595C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2" y="425708"/>
            <a:ext cx="2819398" cy="612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290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Full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Color</a:t>
            </a:r>
            <a:endParaRPr lang="en-US" sz="4800" dirty="0">
              <a:cs typeface="+mj-cs"/>
            </a:endParaRP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0" y="2133600"/>
            <a:ext cx="37338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 err="1">
                <a:latin typeface="Times" charset="0"/>
                <a:ea typeface="ＭＳ Ｐゴシック" charset="0"/>
              </a:rPr>
              <a:t>Troncalli</a:t>
            </a:r>
            <a:r>
              <a:rPr lang="en-US" sz="2400" dirty="0">
                <a:latin typeface="Times" charset="0"/>
                <a:ea typeface="ＭＳ Ｐゴシック" charset="0"/>
              </a:rPr>
              <a:t> Insurance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Times-Georgian, Carrollton</a:t>
            </a: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DFCB0-AF66-4DCD-8FD6-9536D71F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054608"/>
            <a:ext cx="4419600" cy="4949952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Full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Color</a:t>
            </a:r>
            <a:endParaRPr lang="en-US" sz="4800" dirty="0">
              <a:cs typeface="+mj-cs"/>
            </a:endParaRP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0" y="2133600"/>
            <a:ext cx="37338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Southeast Georgia Health System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09BB7-68CC-0A52-0D12-27F29305E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513285"/>
            <a:ext cx="2819400" cy="583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0087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3048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Full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Color</a:t>
            </a:r>
            <a:endParaRPr lang="en-US" sz="4800" dirty="0">
              <a:cs typeface="+mj-cs"/>
            </a:endParaRP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0" y="2133600"/>
            <a:ext cx="26670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st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Urology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Woman Magazine</a:t>
            </a: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A37DD-821E-44A4-9519-C5223E745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780288"/>
            <a:ext cx="4114800" cy="526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1993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848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Spot Color</a:t>
            </a:r>
          </a:p>
        </p:txBody>
      </p:sp>
      <p:sp>
        <p:nvSpPr>
          <p:cNvPr id="11212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066800"/>
            <a:ext cx="2819400" cy="38131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Makers Market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Newnan Times-Herald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27663-E90D-1386-B164-021DD97B7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038600"/>
            <a:ext cx="7639050" cy="254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0495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3657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Spot Color</a:t>
            </a:r>
          </a:p>
        </p:txBody>
      </p:sp>
      <p:sp>
        <p:nvSpPr>
          <p:cNvPr id="11212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286000"/>
            <a:ext cx="2362200" cy="38131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Bullseye Accounting Services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20BF3-5DBF-0C98-5A97-7511FC154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48" y="1867661"/>
            <a:ext cx="5772152" cy="37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741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3657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Spot Color</a:t>
            </a:r>
          </a:p>
        </p:txBody>
      </p:sp>
      <p:sp>
        <p:nvSpPr>
          <p:cNvPr id="11212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286000"/>
            <a:ext cx="2819400" cy="38131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Ambulance Inc.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Woman Magazine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06B90-DC73-0DAE-B56E-3934ECDCF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021" y="1905000"/>
            <a:ext cx="5523529" cy="397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5512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3657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Spot Color</a:t>
            </a:r>
          </a:p>
        </p:txBody>
      </p:sp>
      <p:sp>
        <p:nvSpPr>
          <p:cNvPr id="11212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286000"/>
            <a:ext cx="2819400" cy="38131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Ambulance Inc.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Woman Magazine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F3806-C03D-BC81-22C1-5B7701A39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784" y="1752600"/>
            <a:ext cx="5706035" cy="365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6857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85750"/>
            <a:ext cx="3581400" cy="2209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Newspaper Promotion</a:t>
            </a: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438400"/>
            <a:ext cx="3200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Smoke Signals Weekly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Smoke Signals, Big Canoe</a:t>
            </a:r>
          </a:p>
        </p:txBody>
      </p:sp>
      <p:sp>
        <p:nvSpPr>
          <p:cNvPr id="1137668" name="Rectangle 4"/>
          <p:cNvSpPr>
            <a:spLocks noChangeArrowheads="1"/>
          </p:cNvSpPr>
          <p:nvPr/>
        </p:nvSpPr>
        <p:spPr bwMode="auto">
          <a:xfrm>
            <a:off x="4962525" y="2344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4B50F-1640-DDFC-34ED-D80026141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447800"/>
            <a:ext cx="4838700" cy="4806442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3352800" cy="2286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Newspaper Promotion</a:t>
            </a:r>
          </a:p>
        </p:txBody>
      </p:sp>
      <p:sp>
        <p:nvSpPr>
          <p:cNvPr id="1139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438400"/>
            <a:ext cx="3352800" cy="34432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All Aboard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Smoke Signals, Big Canoe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EEFBA-3D4D-94A3-D30E-E447A63CF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369847"/>
            <a:ext cx="4572000" cy="4511842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352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Real Estate </a:t>
            </a:r>
            <a:br>
              <a:rPr lang="en-US" dirty="0">
                <a:cs typeface="+mj-cs"/>
              </a:rPr>
            </a:br>
            <a:endParaRPr lang="en-US" dirty="0">
              <a:cs typeface="+mj-cs"/>
            </a:endParaRPr>
          </a:p>
        </p:txBody>
      </p:sp>
      <p:sp>
        <p:nvSpPr>
          <p:cNvPr id="71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057400"/>
            <a:ext cx="3886200" cy="3276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Michael Harris Team Realtors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98B2E-B320-A449-7678-2E1547FBB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20040"/>
            <a:ext cx="38862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4254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3352800" cy="2286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Newspaper Promotion</a:t>
            </a:r>
          </a:p>
        </p:txBody>
      </p:sp>
      <p:sp>
        <p:nvSpPr>
          <p:cNvPr id="1139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438400"/>
            <a:ext cx="3733800" cy="34432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nd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 are Social Media too!</a:t>
            </a:r>
          </a:p>
          <a:p>
            <a:pPr marL="0" indent="0" eaLnBrk="1" hangingPunct="1"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Donalsonville News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71FE9-73BF-D2B2-96CD-6531C4611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860" y="381000"/>
            <a:ext cx="3017240" cy="616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61163"/>
      </p:ext>
    </p:extLst>
  </p:cSld>
  <p:clrMapOvr>
    <a:masterClrMapping/>
  </p:clrMapOvr>
  <p:transition spd="med"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3352800" cy="2286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Newspaper Promotion</a:t>
            </a:r>
          </a:p>
        </p:txBody>
      </p:sp>
      <p:sp>
        <p:nvSpPr>
          <p:cNvPr id="1139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438400"/>
            <a:ext cx="3733800" cy="34432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100% Vaccinated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Elberton Star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92ECC6-882E-9E81-0B39-93D22DEB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13302"/>
            <a:ext cx="3079513" cy="613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9225"/>
      </p:ext>
    </p:extLst>
  </p:cSld>
  <p:clrMapOvr>
    <a:masterClrMapping/>
  </p:clrMapOvr>
  <p:transition spd="med">
    <p:cut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77495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Newspaper  Promotion</a:t>
            </a:r>
          </a:p>
        </p:txBody>
      </p:sp>
      <p:sp>
        <p:nvSpPr>
          <p:cNvPr id="1141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667000"/>
            <a:ext cx="3429000" cy="3810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Heroes Among Us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Newnan Times-Herald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A6FC1-2FA4-15AD-82B1-3509D7A20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5383"/>
            <a:ext cx="3638552" cy="6487233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10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Newspaper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Promotion</a:t>
            </a: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362200"/>
            <a:ext cx="4267200" cy="426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 Build Brands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Post-Searchlight, Bainbridge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A323B9-FB57-9DAB-D74A-D1794F479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68630"/>
            <a:ext cx="2819400" cy="592074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3810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Newspaper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Promotion</a:t>
            </a:r>
          </a:p>
        </p:txBody>
      </p:sp>
      <p:sp>
        <p:nvSpPr>
          <p:cNvPr id="1156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667000"/>
            <a:ext cx="4191000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  <a:br>
              <a:rPr lang="en-US" sz="2400" dirty="0">
                <a:latin typeface="Times" charset="0"/>
                <a:ea typeface="ＭＳ Ｐゴシック" charset="0"/>
              </a:rPr>
            </a:br>
            <a:r>
              <a:rPr lang="en-US" sz="2400" dirty="0">
                <a:latin typeface="Times" charset="0"/>
                <a:ea typeface="ＭＳ Ｐゴシック" charset="0"/>
              </a:rPr>
              <a:t>2nd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Traeger Grill Giveaway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AFFB2E-73F1-13B4-6802-984436284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90523"/>
            <a:ext cx="2819402" cy="6245758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3810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Newspaper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Promotion</a:t>
            </a:r>
          </a:p>
        </p:txBody>
      </p:sp>
      <p:sp>
        <p:nvSpPr>
          <p:cNvPr id="1156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667000"/>
            <a:ext cx="4191000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  <a:br>
              <a:rPr lang="en-US" sz="2400" dirty="0">
                <a:latin typeface="Times" charset="0"/>
                <a:ea typeface="ＭＳ Ｐゴシック" charset="0"/>
              </a:rPr>
            </a:br>
            <a:r>
              <a:rPr lang="en-US" sz="2400" dirty="0">
                <a:latin typeface="Times" charset="0"/>
                <a:ea typeface="ＭＳ Ｐゴシック" charset="0"/>
              </a:rPr>
              <a:t>1st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Explosive News!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Press-Sentinel, </a:t>
            </a:r>
            <a:r>
              <a:rPr lang="en-US" sz="2400" dirty="0" err="1">
                <a:latin typeface="Times" charset="0"/>
                <a:ea typeface="ＭＳ Ｐゴシック" charset="0"/>
              </a:rPr>
              <a:t>Jesup</a:t>
            </a: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3520A-25D2-91F8-B3AA-3DFDA1EC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2" y="184025"/>
            <a:ext cx="3162300" cy="648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550"/>
      </p:ext>
    </p:extLst>
  </p:cSld>
  <p:clrMapOvr>
    <a:masterClrMapping/>
  </p:clrMapOvr>
  <p:transition spd="med">
    <p:cut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3810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Newspaper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Promotion</a:t>
            </a:r>
          </a:p>
        </p:txBody>
      </p:sp>
      <p:sp>
        <p:nvSpPr>
          <p:cNvPr id="1156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667000"/>
            <a:ext cx="4191000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Redesigned Website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Daily Tribune News, Cartersville</a:t>
            </a: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F99AE3-1BFD-1E90-7D4F-EFEABF70B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2" y="960122"/>
            <a:ext cx="4571998" cy="49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90634"/>
      </p:ext>
    </p:extLst>
  </p:cSld>
  <p:clrMapOvr>
    <a:masterClrMapping/>
  </p:clrMapOvr>
  <p:transition spd="med">
    <p:cut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3810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Newspaper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Promotion</a:t>
            </a:r>
          </a:p>
        </p:txBody>
      </p:sp>
      <p:sp>
        <p:nvSpPr>
          <p:cNvPr id="1156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3412" y="1966912"/>
            <a:ext cx="4191000" cy="23764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75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th</a:t>
            </a:r>
            <a:r>
              <a:rPr lang="en-US" sz="2400" dirty="0">
                <a:latin typeface="Times" charset="0"/>
                <a:ea typeface="ＭＳ Ｐゴシック" charset="0"/>
              </a:rPr>
              <a:t> Anniversary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Daily Tribune News, Cartersville</a:t>
            </a: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A5FC56-688C-8FD4-D7D4-40B303BB6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519112"/>
            <a:ext cx="4191000" cy="561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21434"/>
      </p:ext>
    </p:extLst>
  </p:cSld>
  <p:clrMapOvr>
    <a:masterClrMapping/>
  </p:clrMapOvr>
  <p:transition spd="med">
    <p:cut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3810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Newspaper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Promotion</a:t>
            </a:r>
          </a:p>
        </p:txBody>
      </p:sp>
      <p:sp>
        <p:nvSpPr>
          <p:cNvPr id="1156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667000"/>
            <a:ext cx="4191000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Saluting Our Newspaper Carriers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9C3B8-2673-1246-88B3-B4C8598A2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501320"/>
            <a:ext cx="3149600" cy="52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37963"/>
      </p:ext>
    </p:extLst>
  </p:cSld>
  <p:clrMapOvr>
    <a:masterClrMapping/>
  </p:clrMapOvr>
  <p:transition spd="med">
    <p:cut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3810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Newspaper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Promotion</a:t>
            </a:r>
          </a:p>
        </p:txBody>
      </p:sp>
      <p:sp>
        <p:nvSpPr>
          <p:cNvPr id="1156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4191000" cy="237744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Daily Double Digit Pledge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40AD7-2047-33C4-354B-5A2015023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511040"/>
            <a:ext cx="594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1991"/>
      </p:ext>
    </p:extLst>
  </p:cSld>
  <p:clrMapOvr>
    <a:masterClrMapping/>
  </p:clrMapOvr>
  <p:transition spd="med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352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Real Estate </a:t>
            </a:r>
            <a:br>
              <a:rPr lang="en-US" dirty="0">
                <a:cs typeface="+mj-cs"/>
              </a:rPr>
            </a:br>
            <a:endParaRPr lang="en-US" dirty="0">
              <a:cs typeface="+mj-cs"/>
            </a:endParaRPr>
          </a:p>
        </p:txBody>
      </p:sp>
      <p:sp>
        <p:nvSpPr>
          <p:cNvPr id="71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057400"/>
            <a:ext cx="3886200" cy="3276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Berkshire Hathaway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15A43-9D3E-FFC8-7854-8D63CE418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2" y="685800"/>
            <a:ext cx="3484106" cy="56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1784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Promotion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Out of Print</a:t>
            </a:r>
          </a:p>
        </p:txBody>
      </p:sp>
      <p:sp>
        <p:nvSpPr>
          <p:cNvPr id="1192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6875" y="2362200"/>
            <a:ext cx="2955925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Hand Mirror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Magazine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D890D-0B02-698E-2C5A-2394483B0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250" y="1752600"/>
            <a:ext cx="4387850" cy="441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195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Promotion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Out of Print</a:t>
            </a:r>
          </a:p>
        </p:txBody>
      </p:sp>
      <p:sp>
        <p:nvSpPr>
          <p:cNvPr id="1192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6875" y="2362200"/>
            <a:ext cx="2651125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Digital Subscription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Valdosta Daily Times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F4690-F8D9-5BD2-629D-A4267F8C1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057399"/>
            <a:ext cx="5968066" cy="405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7513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96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Special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Section</a:t>
            </a:r>
          </a:p>
        </p:txBody>
      </p:sp>
      <p:sp>
        <p:nvSpPr>
          <p:cNvPr id="1211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0480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Veterans Day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Covington News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2E06E-FB99-A930-0D17-820ACA214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623047"/>
            <a:ext cx="3276600" cy="5773271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572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Special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Section</a:t>
            </a:r>
          </a:p>
        </p:txBody>
      </p:sp>
      <p:sp>
        <p:nvSpPr>
          <p:cNvPr id="1213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438400"/>
            <a:ext cx="3810000" cy="34432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Lake Country Football Preview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Baldwin Bulletin, Milledgeville</a:t>
            </a: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5B16AB-B618-5480-001E-D395B3CD0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4774"/>
            <a:ext cx="3625850" cy="6308452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3810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Special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Section</a:t>
            </a:r>
          </a:p>
        </p:txBody>
      </p:sp>
      <p:sp>
        <p:nvSpPr>
          <p:cNvPr id="1215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968625"/>
            <a:ext cx="3429000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Veterans Day 2021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Jones County News, Gray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07496-B6EE-7973-D94C-5EE36EB58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934820"/>
            <a:ext cx="4419600" cy="4824007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Special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Section</a:t>
            </a:r>
          </a:p>
        </p:txBody>
      </p:sp>
      <p:sp>
        <p:nvSpPr>
          <p:cNvPr id="1217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2057400"/>
            <a:ext cx="31242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Hometown Heroes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Newnan Times-Herald</a:t>
            </a:r>
          </a:p>
          <a:p>
            <a:pPr eaLnBrk="1" hangingPunct="1"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E36DA-0126-D25F-3388-E7F273037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174750"/>
            <a:ext cx="4921250" cy="492125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267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Special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Section</a:t>
            </a:r>
          </a:p>
        </p:txBody>
      </p:sp>
      <p:sp>
        <p:nvSpPr>
          <p:cNvPr id="1223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3124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Think Pink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2DB15-6A6C-41E1-82BD-D6611EC59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783976"/>
            <a:ext cx="5086350" cy="4438996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267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Special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Section</a:t>
            </a:r>
          </a:p>
        </p:txBody>
      </p:sp>
      <p:sp>
        <p:nvSpPr>
          <p:cNvPr id="1223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36576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Memorial Day Section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 Monroe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27ACB-995E-C74A-3754-2B589890E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31964"/>
            <a:ext cx="3903011" cy="6594071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733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Special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Section</a:t>
            </a:r>
          </a:p>
        </p:txBody>
      </p:sp>
      <p:sp>
        <p:nvSpPr>
          <p:cNvPr id="1229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2766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Trevor Lawrence Special Section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Daily Tribune News, Cartersville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1F679D-FCCA-82EE-2BF9-F7337369E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81000"/>
            <a:ext cx="3567953" cy="5786905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733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Special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Section</a:t>
            </a:r>
          </a:p>
        </p:txBody>
      </p:sp>
      <p:sp>
        <p:nvSpPr>
          <p:cNvPr id="1229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0480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40 Under 40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Times-Georgian, Carrollton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8A644-1CF9-F047-F8A6-145DE8133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636494"/>
            <a:ext cx="4692650" cy="56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65804"/>
      </p:ext>
    </p:extLst>
  </p:cSld>
  <p:clrMapOvr>
    <a:masterClrMapping/>
  </p:clrMapOvr>
  <p:transition spd="med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657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Motor Vehicle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517775"/>
            <a:ext cx="3276600" cy="35750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Protective Solutions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Covington News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C42C3B-0A8D-AC91-5EE2-340F542FA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2" y="838200"/>
            <a:ext cx="3663043" cy="4932898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733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Special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Section</a:t>
            </a:r>
          </a:p>
        </p:txBody>
      </p:sp>
      <p:sp>
        <p:nvSpPr>
          <p:cNvPr id="1229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1242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Discover Downtown Brunswick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20B919-A957-0810-2E2B-C505ECBDE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717421"/>
            <a:ext cx="4787153" cy="48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73212"/>
      </p:ext>
    </p:extLst>
  </p:cSld>
  <p:clrMapOvr>
    <a:masterClrMapping/>
  </p:clrMapOvr>
  <p:transition spd="med">
    <p:cut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733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Special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Section</a:t>
            </a:r>
          </a:p>
        </p:txBody>
      </p:sp>
      <p:sp>
        <p:nvSpPr>
          <p:cNvPr id="1229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048000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Defending #1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64D28-4582-7CA7-E264-66D4AE2C8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213" y="478978"/>
            <a:ext cx="4557434" cy="5900043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Classified Section/Page</a:t>
            </a:r>
            <a:endParaRPr lang="en-US" sz="4800" dirty="0">
              <a:cs typeface="+mj-cs"/>
            </a:endParaRP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0" y="2133600"/>
            <a:ext cx="37338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nd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Donalsonville News Classifieds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Donalsonville News</a:t>
            </a: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25BE4-668D-987C-5CA5-8441CAA53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38104"/>
            <a:ext cx="3446929" cy="639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7392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Classified Section/Page</a:t>
            </a:r>
            <a:endParaRPr lang="en-US" sz="4800" dirty="0">
              <a:cs typeface="+mj-cs"/>
            </a:endParaRP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0" y="2133600"/>
            <a:ext cx="37338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Classifieds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Moultrie Observer</a:t>
            </a: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EEB41-9BE2-CE17-545A-54528DC7C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84632"/>
            <a:ext cx="2743200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8132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Classified Section/Page</a:t>
            </a:r>
            <a:endParaRPr lang="en-US" sz="4800" dirty="0">
              <a:cs typeface="+mj-cs"/>
            </a:endParaRP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0" y="2133600"/>
            <a:ext cx="37338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nd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Classifieds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Newnan Times-Herald</a:t>
            </a: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CBBF8-92EB-65A2-CAB7-FC932B7F8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368" y="345948"/>
            <a:ext cx="2748232" cy="58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610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Classified Section/Page</a:t>
            </a:r>
            <a:endParaRPr lang="en-US" sz="4800" dirty="0">
              <a:cs typeface="+mj-cs"/>
            </a:endParaRP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0" y="2133600"/>
            <a:ext cx="37338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st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Classifieds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Newnan Times-Herald</a:t>
            </a: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18D21-A615-1E0F-266A-76DDB4C69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23672"/>
            <a:ext cx="2819400" cy="59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4270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Classified Section/Page</a:t>
            </a:r>
            <a:endParaRPr lang="en-US" sz="4800" dirty="0">
              <a:cs typeface="+mj-cs"/>
            </a:endParaRP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0" y="2133600"/>
            <a:ext cx="3352800" cy="35814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Classified Marketplace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LaGrange Daily News</a:t>
            </a: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84F7D7-CB88-FF2B-D653-13D217843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920" y="296838"/>
            <a:ext cx="3156880" cy="62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0972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Classified Section/Page</a:t>
            </a:r>
            <a:endParaRPr lang="en-US" sz="4800" dirty="0">
              <a:cs typeface="+mj-cs"/>
            </a:endParaRP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0" y="2133600"/>
            <a:ext cx="37338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st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Times-Georgian Marketplace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Times-Georgian, Carrollton</a:t>
            </a: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854A7-5B2C-3E43-7114-F0E466A1B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84048"/>
            <a:ext cx="27432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3113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Classified Section/Page</a:t>
            </a:r>
            <a:endParaRPr lang="en-US" sz="4800" dirty="0">
              <a:cs typeface="+mj-cs"/>
            </a:endParaRP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0" y="2133600"/>
            <a:ext cx="37338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nd </a:t>
            </a:r>
            <a:r>
              <a:rPr lang="en-US" sz="2400" dirty="0">
                <a:latin typeface="Times" charset="0"/>
                <a:ea typeface="ＭＳ Ｐゴシック" charset="0"/>
              </a:rPr>
              <a:t>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854A7-5B2C-3E43-7114-F0E466A1B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84048"/>
            <a:ext cx="27432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3875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Classified Section/Page</a:t>
            </a:r>
            <a:endParaRPr lang="en-US" sz="4800" dirty="0">
              <a:cs typeface="+mj-cs"/>
            </a:endParaRP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0" y="2133600"/>
            <a:ext cx="37338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st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854A7-5B2C-3E43-7114-F0E466A1B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84048"/>
            <a:ext cx="27432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3507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572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Motor Vehicle</a:t>
            </a:r>
          </a:p>
        </p:txBody>
      </p:sp>
      <p:sp>
        <p:nvSpPr>
          <p:cNvPr id="76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86000"/>
            <a:ext cx="3657600" cy="34432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Dent Scene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Covington News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476833-2AC0-D7B3-F2BB-18864448D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457200"/>
            <a:ext cx="2743200" cy="5870448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295275" y="609600"/>
            <a:ext cx="4581525" cy="10906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Signature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Page</a:t>
            </a:r>
            <a:endParaRPr lang="en-US" sz="3600" dirty="0">
              <a:cs typeface="+mj-cs"/>
            </a:endParaRPr>
          </a:p>
        </p:txBody>
      </p:sp>
      <p:sp>
        <p:nvSpPr>
          <p:cNvPr id="1266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514600"/>
            <a:ext cx="3124200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Holiday Collection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Smoke Signals, Big Canoe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54B56-35BA-179C-0BA8-614010215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56886"/>
            <a:ext cx="3867150" cy="6344227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86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Signature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Page</a:t>
            </a:r>
          </a:p>
        </p:txBody>
      </p:sp>
      <p:sp>
        <p:nvSpPr>
          <p:cNvPr id="1268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576513"/>
            <a:ext cx="2743200" cy="3824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Memorial Day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Appen Media Group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87BF9-3C0B-A405-CA90-E58D3726D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207577"/>
            <a:ext cx="5775327" cy="2739155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514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Signature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Page</a:t>
            </a:r>
          </a:p>
        </p:txBody>
      </p:sp>
      <p:sp>
        <p:nvSpPr>
          <p:cNvPr id="128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743200"/>
            <a:ext cx="2514600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12 Great Reasons to Buy Local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Moultrie Observer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1B083-F752-8576-E430-B6DB0AAB5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909610"/>
            <a:ext cx="5257800" cy="5287845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419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Signature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Page</a:t>
            </a:r>
          </a:p>
        </p:txBody>
      </p:sp>
      <p:sp>
        <p:nvSpPr>
          <p:cNvPr id="128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743200"/>
            <a:ext cx="3276600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9/11 We Remember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Donalsonville News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8A0D4B-66DB-C6DF-A4F4-9E25E1020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471634"/>
            <a:ext cx="3467100" cy="6005366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267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Signature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Page</a:t>
            </a:r>
          </a:p>
        </p:txBody>
      </p:sp>
      <p:sp>
        <p:nvSpPr>
          <p:cNvPr id="129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438400"/>
            <a:ext cx="3048000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9-11 Share Page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Tribune &amp; Georgian, St. Mary’s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8BEA7-F2F5-D7D3-3CAA-F3E0A7BD0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624" y="605118"/>
            <a:ext cx="3048000" cy="5947317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267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Signature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Page</a:t>
            </a:r>
          </a:p>
        </p:txBody>
      </p:sp>
      <p:sp>
        <p:nvSpPr>
          <p:cNvPr id="129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438400"/>
            <a:ext cx="3048000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Hoops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Post-Searchlight, Bainbridge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31DF15-121D-CA93-9869-BF3C5054A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352325"/>
            <a:ext cx="4854015" cy="4964964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267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Signature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Page</a:t>
            </a:r>
          </a:p>
        </p:txBody>
      </p:sp>
      <p:sp>
        <p:nvSpPr>
          <p:cNvPr id="129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438400"/>
            <a:ext cx="3048000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Pigskin Pick ’</a:t>
            </a:r>
            <a:r>
              <a:rPr lang="en-US" sz="2400" dirty="0" err="1">
                <a:latin typeface="Times" charset="0"/>
                <a:ea typeface="ＭＳ Ｐゴシック" charset="0"/>
              </a:rPr>
              <a:t>Em</a:t>
            </a:r>
            <a:r>
              <a:rPr lang="en-US" sz="2400" dirty="0">
                <a:latin typeface="Times" charset="0"/>
                <a:ea typeface="ＭＳ Ｐゴシック" charset="0"/>
              </a:rPr>
              <a:t> Contest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8C298-F68E-53F1-0470-98646BDC2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36418"/>
            <a:ext cx="3814482" cy="5985164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267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Signature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Page</a:t>
            </a:r>
          </a:p>
        </p:txBody>
      </p:sp>
      <p:sp>
        <p:nvSpPr>
          <p:cNvPr id="129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438400"/>
            <a:ext cx="3048000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Salute to Public Servants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Daily Tribune News, Cartersville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1BC1A-4EB5-9933-091D-C838A763B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295811"/>
            <a:ext cx="4724400" cy="461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06856"/>
      </p:ext>
    </p:extLst>
  </p:cSld>
  <p:clrMapOvr>
    <a:masterClrMapping/>
  </p:clrMapOvr>
  <p:transition spd="med">
    <p:cut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267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Signature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Page</a:t>
            </a:r>
          </a:p>
        </p:txBody>
      </p:sp>
      <p:sp>
        <p:nvSpPr>
          <p:cNvPr id="129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438400"/>
            <a:ext cx="3048000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Business Card Directory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D68E28-E500-B210-849C-843F90985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56031"/>
            <a:ext cx="3505200" cy="64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53593"/>
      </p:ext>
    </p:extLst>
  </p:cSld>
  <p:clrMapOvr>
    <a:masterClrMapping/>
  </p:clrMapOvr>
  <p:transition spd="med">
    <p:cut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924800" cy="68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Signature Page</a:t>
            </a:r>
            <a:br>
              <a:rPr lang="en-US" dirty="0">
                <a:cs typeface="+mj-cs"/>
              </a:rPr>
            </a:br>
            <a:endParaRPr lang="en-US" dirty="0">
              <a:cs typeface="+mj-cs"/>
            </a:endParaRPr>
          </a:p>
        </p:txBody>
      </p:sp>
      <p:sp>
        <p:nvSpPr>
          <p:cNvPr id="129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438400"/>
            <a:ext cx="2590800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Paige Aiken - Map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5772B-ECBC-1A1F-BA56-66C4E1457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722120"/>
            <a:ext cx="5450417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80701"/>
      </p:ext>
    </p:extLst>
  </p:cSld>
  <p:clrMapOvr>
    <a:masterClrMapping/>
  </p:clrMapOvr>
  <p:transition spd="med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581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Motor Vehicle</a:t>
            </a:r>
          </a:p>
        </p:txBody>
      </p:sp>
      <p:sp>
        <p:nvSpPr>
          <p:cNvPr id="775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209800"/>
            <a:ext cx="41910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Athens BMW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Eatonton Messenger</a:t>
            </a:r>
          </a:p>
          <a:p>
            <a:pPr eaLnBrk="1" hangingPunct="1"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buFontTx/>
              <a:buNone/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59A95-4E30-3E6C-09DD-F3F5C4047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54363"/>
            <a:ext cx="3048000" cy="601472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851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Small Page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Ad</a:t>
            </a:r>
          </a:p>
        </p:txBody>
      </p:sp>
      <p:sp>
        <p:nvSpPr>
          <p:cNvPr id="130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590800"/>
            <a:ext cx="3048000" cy="3733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Lazy Bear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Smoke Signals, Big Canoe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sp>
        <p:nvSpPr>
          <p:cNvPr id="1309700" name="Rectangle 4"/>
          <p:cNvSpPr>
            <a:spLocks noChangeArrowheads="1"/>
          </p:cNvSpPr>
          <p:nvPr/>
        </p:nvSpPr>
        <p:spPr bwMode="auto">
          <a:xfrm>
            <a:off x="4962525" y="2344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67C25-0106-51E2-6B9C-BE1281B84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578574"/>
            <a:ext cx="4965700" cy="5050826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667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Small Page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Ad</a:t>
            </a:r>
          </a:p>
        </p:txBody>
      </p:sp>
      <p:sp>
        <p:nvSpPr>
          <p:cNvPr id="131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347913"/>
            <a:ext cx="3048000" cy="3443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Solar Nails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Smoke Signals, Big Canoe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2B0607-50F2-54BE-BD13-E934F3033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795093"/>
            <a:ext cx="4953000" cy="5264332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267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Small Page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Ad</a:t>
            </a:r>
          </a:p>
        </p:txBody>
      </p:sp>
      <p:sp>
        <p:nvSpPr>
          <p:cNvPr id="131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347913"/>
            <a:ext cx="2971800" cy="3443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nd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Alpha Pregnancy Center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Donalsonville News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266D02-9EB5-0F10-833A-D9BE9E007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752599"/>
            <a:ext cx="5562601" cy="42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551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25943"/>
            <a:ext cx="8305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Small Page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Ad</a:t>
            </a:r>
          </a:p>
        </p:txBody>
      </p:sp>
      <p:sp>
        <p:nvSpPr>
          <p:cNvPr id="131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347913"/>
            <a:ext cx="4267200" cy="3443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Cow Pie Bingo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Donalsonville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DCD4F-9163-3874-E658-167BC172E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784096"/>
            <a:ext cx="5410200" cy="461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8495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28" y="511226"/>
            <a:ext cx="8821271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Small Page Ad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</a:t>
            </a:r>
          </a:p>
        </p:txBody>
      </p:sp>
      <p:sp>
        <p:nvSpPr>
          <p:cNvPr id="131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734671"/>
            <a:ext cx="7467600" cy="1999129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Two Rivers Gun Range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Tribune &amp; Georgian, St. </a:t>
            </a:r>
            <a:r>
              <a:rPr lang="en-US" sz="2400" dirty="0" err="1">
                <a:latin typeface="Times" charset="0"/>
                <a:ea typeface="ＭＳ Ｐゴシック" charset="0"/>
              </a:rPr>
              <a:t>Marys</a:t>
            </a: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C3856-77F5-B1E1-98C9-3D000EC24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14" y="4419599"/>
            <a:ext cx="7694971" cy="220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125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609600"/>
            <a:ext cx="4114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Small Page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Ad</a:t>
            </a:r>
          </a:p>
        </p:txBody>
      </p:sp>
      <p:sp>
        <p:nvSpPr>
          <p:cNvPr id="131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362200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Easter Sunrise Service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Eatonton Messenger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08F88-A504-5729-C522-F60DBFE9F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0" y="1905000"/>
            <a:ext cx="5219700" cy="448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2460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8763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Small Page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Ad</a:t>
            </a:r>
          </a:p>
        </p:txBody>
      </p:sp>
      <p:sp>
        <p:nvSpPr>
          <p:cNvPr id="131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514600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Watermelon Gumballs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Press-Sentinel, </a:t>
            </a:r>
            <a:r>
              <a:rPr lang="en-US" sz="2400" dirty="0" err="1">
                <a:latin typeface="Times" charset="0"/>
                <a:ea typeface="ＭＳ Ｐゴシック" charset="0"/>
              </a:rPr>
              <a:t>Jesup</a:t>
            </a: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7DC12-6EA3-7D3F-24BF-E588E5699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779493"/>
            <a:ext cx="5638800" cy="429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4903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609600"/>
            <a:ext cx="4114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Small Page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Ad</a:t>
            </a:r>
          </a:p>
        </p:txBody>
      </p:sp>
      <p:sp>
        <p:nvSpPr>
          <p:cNvPr id="131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819400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Chandler Exterminators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Douglas County Sentinel, Douglasville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FF3F3-1A7A-46DC-6625-47ED36543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277547"/>
            <a:ext cx="5105400" cy="504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5108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971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Small Page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Ad</a:t>
            </a:r>
          </a:p>
        </p:txBody>
      </p:sp>
      <p:sp>
        <p:nvSpPr>
          <p:cNvPr id="132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86000"/>
            <a:ext cx="3886200" cy="3276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Bowdon Main Street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Times-Georgian, Carrollton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E8337-41FB-C524-5D68-304E3E4A5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318" y="873777"/>
            <a:ext cx="4500282" cy="5374623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3505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Small Page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Ad</a:t>
            </a:r>
          </a:p>
        </p:txBody>
      </p:sp>
      <p:sp>
        <p:nvSpPr>
          <p:cNvPr id="132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752600"/>
            <a:ext cx="2971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Vote Jacqueline Roberts for Mayor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Times-Georgian, Carrollton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F6174-BA80-1ED7-F362-0598A578B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607949"/>
            <a:ext cx="4311650" cy="5642102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971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Motor Vehicle</a:t>
            </a:r>
          </a:p>
        </p:txBody>
      </p:sp>
      <p:sp>
        <p:nvSpPr>
          <p:cNvPr id="775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667000"/>
            <a:ext cx="3124200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•  Franklin’s Ford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Post-Searchlight, Bainbridge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90F90-A2EC-92E4-5400-E299581CB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509778"/>
            <a:ext cx="4686300" cy="5967222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Small Page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Ad</a:t>
            </a:r>
          </a:p>
        </p:txBody>
      </p:sp>
      <p:sp>
        <p:nvSpPr>
          <p:cNvPr id="132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752600"/>
            <a:ext cx="2590800" cy="3276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Clearwater Tan and Spa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Woman Magazine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45D6C6-DE9F-2CE6-C323-30A526994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752600"/>
            <a:ext cx="56070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2161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Small Page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Ad</a:t>
            </a:r>
          </a:p>
        </p:txBody>
      </p:sp>
      <p:sp>
        <p:nvSpPr>
          <p:cNvPr id="132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752600"/>
            <a:ext cx="2743200" cy="426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A Southern Wedding Flower 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Woman Magazine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12D36-273F-5446-A78C-83AEBE1EF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50" y="1223682"/>
            <a:ext cx="4006850" cy="508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0882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581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Advertising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Campaign</a:t>
            </a:r>
          </a:p>
        </p:txBody>
      </p:sp>
      <p:sp>
        <p:nvSpPr>
          <p:cNvPr id="133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050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marL="0" indent="0" eaLnBrk="1" hangingPunct="1"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SPLOST for Education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Donalsonville News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5BD4C-EAED-43D8-E9F7-8D9826E1C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04800"/>
            <a:ext cx="3581400" cy="6203079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55171"/>
            <a:ext cx="3581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Advertising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Campaign</a:t>
            </a:r>
          </a:p>
        </p:txBody>
      </p:sp>
      <p:sp>
        <p:nvSpPr>
          <p:cNvPr id="133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76400"/>
            <a:ext cx="4038600" cy="262264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Where in Elbert County is Earl?</a:t>
            </a:r>
          </a:p>
          <a:p>
            <a:pPr marL="0" indent="0" eaLnBrk="1" hangingPunct="1"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Elberton Star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CD73E-5B03-AF4D-2F48-6FC548F57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457323"/>
            <a:ext cx="4419600" cy="408813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451412"/>
            <a:ext cx="3581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Advertising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Campaign</a:t>
            </a:r>
          </a:p>
        </p:txBody>
      </p:sp>
      <p:sp>
        <p:nvSpPr>
          <p:cNvPr id="133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93270" y="1779814"/>
            <a:ext cx="4359729" cy="2590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nd</a:t>
            </a:r>
            <a:r>
              <a:rPr lang="en-US" sz="2400" dirty="0">
                <a:latin typeface="Times" charset="0"/>
                <a:ea typeface="ＭＳ Ｐゴシック" charset="0"/>
              </a:rPr>
              <a:t> 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Kiwanis Fair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Newnan Times-Herald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E3E28-F400-C058-F6C4-B12758137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99" y="4475680"/>
            <a:ext cx="6614171" cy="222992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3581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Advertising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Campaign</a:t>
            </a:r>
          </a:p>
        </p:txBody>
      </p:sp>
      <p:sp>
        <p:nvSpPr>
          <p:cNvPr id="133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05000"/>
            <a:ext cx="2535264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cs typeface="+mn-cs"/>
              </a:rPr>
              <a:t>Division D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cs typeface="+mn-cs"/>
              </a:rPr>
              <a:t>	1st Place</a:t>
            </a:r>
          </a:p>
          <a:p>
            <a:pPr eaLnBrk="1" hangingPunct="1">
              <a:defRPr/>
            </a:pPr>
            <a:endParaRPr lang="en-US" sz="2400" dirty="0">
              <a:cs typeface="+mn-cs"/>
            </a:endParaRPr>
          </a:p>
          <a:p>
            <a:pPr eaLnBrk="1" hangingPunct="1">
              <a:defRPr/>
            </a:pPr>
            <a:r>
              <a:rPr lang="en-US" sz="2400" dirty="0">
                <a:cs typeface="+mn-cs"/>
              </a:rPr>
              <a:t>Blinds by Design</a:t>
            </a:r>
          </a:p>
          <a:p>
            <a:pPr marL="0" indent="0" eaLnBrk="1" hangingPunct="1">
              <a:buNone/>
              <a:defRPr/>
            </a:pPr>
            <a:endParaRPr lang="en-US" sz="2400" dirty="0">
              <a:cs typeface="+mn-cs"/>
            </a:endParaRPr>
          </a:p>
          <a:p>
            <a:pPr eaLnBrk="1" hangingPunct="1">
              <a:defRPr/>
            </a:pPr>
            <a:r>
              <a:rPr lang="en-US" sz="2400" dirty="0">
                <a:cs typeface="+mn-cs"/>
              </a:rPr>
              <a:t>Smoke Signals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CB0B2B-3652-9D79-05A5-E0DCCC7DC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905000"/>
            <a:ext cx="4419600" cy="441960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3581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Advertising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Campaign</a:t>
            </a:r>
          </a:p>
        </p:txBody>
      </p:sp>
      <p:sp>
        <p:nvSpPr>
          <p:cNvPr id="133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05000"/>
            <a:ext cx="2895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     2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nd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Dollar Heating and Air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Woman Magazine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657FD-B8D2-B589-4128-05185A599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089" y="1649186"/>
            <a:ext cx="5272044" cy="33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49723"/>
      </p:ext>
    </p:extLst>
  </p:cSld>
  <p:clrMapOvr>
    <a:masterClrMapping/>
  </p:clrMapOvr>
  <p:transition spd="med">
    <p:cut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3581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Advertising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Campaign</a:t>
            </a:r>
          </a:p>
        </p:txBody>
      </p:sp>
      <p:sp>
        <p:nvSpPr>
          <p:cNvPr id="133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05000"/>
            <a:ext cx="2895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     1st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Urology 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Woman Magazine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394C9-DCCA-E4AD-C495-65C457DFD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66216"/>
            <a:ext cx="3848100" cy="492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2228"/>
      </p:ext>
    </p:extLst>
  </p:cSld>
  <p:clrMapOvr>
    <a:masterClrMapping/>
  </p:clrMapOvr>
  <p:transition spd="med">
    <p:cut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124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Idea of the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Year</a:t>
            </a:r>
          </a:p>
        </p:txBody>
      </p:sp>
      <p:sp>
        <p:nvSpPr>
          <p:cNvPr id="136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740025"/>
            <a:ext cx="4114800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>
                <a:latin typeface="Times" charset="0"/>
                <a:ea typeface="ＭＳ Ｐゴシック" charset="0"/>
              </a:rPr>
              <a:t>Weekly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>
                <a:latin typeface="Times" charset="0"/>
                <a:ea typeface="ＭＳ Ｐゴシック" charset="0"/>
              </a:rPr>
              <a:t>    Division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>
                <a:latin typeface="Times" charset="0"/>
                <a:ea typeface="ＭＳ Ｐゴシック" charset="0"/>
              </a:rPr>
              <a:t>•	Buckley Vineyards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>
                <a:latin typeface="Times" charset="0"/>
                <a:ea typeface="ＭＳ Ｐゴシック" charset="0"/>
              </a:rPr>
              <a:t>•	Smoke Signals, Big Canoe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7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0FFEB7-5824-76A9-3000-6A9AB6A0A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143" y="562866"/>
            <a:ext cx="2755898" cy="5732268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276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Idea of the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Year</a:t>
            </a:r>
          </a:p>
        </p:txBody>
      </p:sp>
      <p:sp>
        <p:nvSpPr>
          <p:cNvPr id="1367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667000"/>
            <a:ext cx="3657600" cy="37480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>
                <a:latin typeface="Times" charset="0"/>
                <a:ea typeface="ＭＳ Ｐゴシック" charset="0"/>
              </a:rPr>
              <a:t>Daily Division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>
                <a:latin typeface="Times" charset="0"/>
                <a:ea typeface="ＭＳ Ｐゴシック" charset="0"/>
              </a:rPr>
              <a:t>M. Dawn Harvey DMD P.C.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>
                <a:latin typeface="Times" charset="0"/>
                <a:ea typeface="ＭＳ Ｐゴシック" charset="0"/>
              </a:rPr>
              <a:t>West Georgia Woman Magazine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074DC-E477-F2D0-1DB8-B9FF85246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609600"/>
            <a:ext cx="4495800" cy="5754624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3581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Motor Vehicle</a:t>
            </a:r>
          </a:p>
        </p:txBody>
      </p:sp>
      <p:sp>
        <p:nvSpPr>
          <p:cNvPr id="775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614" y="1828800"/>
            <a:ext cx="2696566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Loganville Ford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9F4515-4F90-D7B3-C5EB-995083822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180" y="2438400"/>
            <a:ext cx="6055549" cy="312420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590800"/>
            <a:ext cx="5867400" cy="1752600"/>
          </a:xfrm>
          <a:effectLst>
            <a:outerShdw blurRad="241300" dist="38090" dir="8760047" algn="ctr" rotWithShape="0">
              <a:srgbClr val="08114D">
                <a:alpha val="64999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dirty="0">
                <a:cs typeface="+mj-cs"/>
              </a:rPr>
              <a:t>Congratulations To </a:t>
            </a:r>
            <a:br>
              <a:rPr lang="en-US" dirty="0">
                <a:cs typeface="+mj-cs"/>
              </a:rPr>
            </a:br>
            <a:r>
              <a:rPr lang="en-US">
                <a:cs typeface="+mj-cs"/>
              </a:rPr>
              <a:t>All 2022 </a:t>
            </a:r>
            <a:r>
              <a:rPr lang="en-US" dirty="0">
                <a:cs typeface="+mj-cs"/>
              </a:rPr>
              <a:t>Winners!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581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Motor Vehicle</a:t>
            </a:r>
          </a:p>
        </p:txBody>
      </p:sp>
      <p:sp>
        <p:nvSpPr>
          <p:cNvPr id="775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667000"/>
            <a:ext cx="41910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University Tire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  <a:p>
            <a:pPr eaLnBrk="1" hangingPunct="1"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buFontTx/>
              <a:buNone/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95C2B-E145-4319-E449-F28D3C663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838199"/>
            <a:ext cx="4229102" cy="5356863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Real Estate </a:t>
            </a:r>
            <a:br>
              <a:rPr lang="en-US" dirty="0">
                <a:cs typeface="+mj-cs"/>
              </a:rPr>
            </a:br>
            <a:endParaRPr lang="en-US" dirty="0">
              <a:cs typeface="+mj-cs"/>
            </a:endParaRPr>
          </a:p>
        </p:txBody>
      </p:sp>
      <p:sp>
        <p:nvSpPr>
          <p:cNvPr id="70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590800"/>
            <a:ext cx="4953000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Harry Norman Realty/Shelby Collins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Smoke Signals, Big Canoe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29F68-933A-566E-084A-B005E8798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271" y="428079"/>
            <a:ext cx="2939143" cy="6133011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581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Motor Vehicle</a:t>
            </a:r>
          </a:p>
        </p:txBody>
      </p:sp>
      <p:sp>
        <p:nvSpPr>
          <p:cNvPr id="775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667000"/>
            <a:ext cx="41910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 err="1">
                <a:latin typeface="Times" charset="0"/>
                <a:ea typeface="ＭＳ Ｐゴシック" charset="0"/>
              </a:rPr>
              <a:t>Shottenkirk</a:t>
            </a:r>
            <a:r>
              <a:rPr lang="en-US" sz="2400" dirty="0">
                <a:latin typeface="Times" charset="0"/>
                <a:ea typeface="ＭＳ Ｐゴシック" charset="0"/>
              </a:rPr>
              <a:t>  Honda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Daily Tribune News, Cartersville</a:t>
            </a:r>
          </a:p>
          <a:p>
            <a:pPr eaLnBrk="1" hangingPunct="1"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buFontTx/>
              <a:buNone/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4F2A17-1E9B-FF87-F894-EF5E43309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90661"/>
            <a:ext cx="3124200" cy="63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8041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581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Motor Vehicle</a:t>
            </a:r>
          </a:p>
        </p:txBody>
      </p:sp>
      <p:sp>
        <p:nvSpPr>
          <p:cNvPr id="775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667000"/>
            <a:ext cx="41910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Boat Center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LaGrange Daily News</a:t>
            </a:r>
          </a:p>
          <a:p>
            <a:pPr eaLnBrk="1" hangingPunct="1"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buFontTx/>
              <a:buNone/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417A5-780F-6473-D6E3-FA8AED51C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173480"/>
            <a:ext cx="4191000" cy="49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965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581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Motor Vehicle</a:t>
            </a:r>
          </a:p>
        </p:txBody>
      </p:sp>
      <p:sp>
        <p:nvSpPr>
          <p:cNvPr id="775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057400"/>
            <a:ext cx="32766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Step One Automotive Group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buFontTx/>
              <a:buNone/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CCA11-E9A2-4391-DF75-15CD1497B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178" y="304800"/>
            <a:ext cx="2961822" cy="6257094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657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Motor Vehicle</a:t>
            </a:r>
          </a:p>
        </p:txBody>
      </p:sp>
      <p:sp>
        <p:nvSpPr>
          <p:cNvPr id="777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05000"/>
            <a:ext cx="7467600" cy="2514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Step One Automotive Group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15C310-4F05-38A7-BBD3-55B184E9E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57200"/>
            <a:ext cx="2971800" cy="6119562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971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cs typeface="+mj-cs"/>
              </a:rPr>
              <a:t>Health Care</a:t>
            </a:r>
          </a:p>
        </p:txBody>
      </p:sp>
      <p:sp>
        <p:nvSpPr>
          <p:cNvPr id="830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328863"/>
            <a:ext cx="3352800" cy="38433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Choice One Dental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Baldwin Bulletin, Milledgeville </a:t>
            </a:r>
          </a:p>
        </p:txBody>
      </p:sp>
      <p:sp>
        <p:nvSpPr>
          <p:cNvPr id="830470" name="Rectangle 6"/>
          <p:cNvSpPr>
            <a:spLocks noChangeArrowheads="1"/>
          </p:cNvSpPr>
          <p:nvPr/>
        </p:nvSpPr>
        <p:spPr bwMode="auto">
          <a:xfrm>
            <a:off x="768350" y="1585913"/>
            <a:ext cx="2635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2E912-B186-9F5A-8FED-7207AF9D2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810" y="1180876"/>
            <a:ext cx="3844840" cy="42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16596"/>
      </p:ext>
    </p:extLst>
  </p:cSld>
  <p:clrMapOvr>
    <a:masterClrMapping/>
  </p:clrMapOvr>
  <p:transition spd="med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971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cs typeface="+mj-cs"/>
              </a:rPr>
              <a:t>Health Care</a:t>
            </a:r>
          </a:p>
        </p:txBody>
      </p:sp>
      <p:sp>
        <p:nvSpPr>
          <p:cNvPr id="830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328863"/>
            <a:ext cx="3737350" cy="38433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Magnolia Estates Senior Living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Elberton Star</a:t>
            </a:r>
          </a:p>
        </p:txBody>
      </p:sp>
      <p:sp>
        <p:nvSpPr>
          <p:cNvPr id="830470" name="Rectangle 6"/>
          <p:cNvSpPr>
            <a:spLocks noChangeArrowheads="1"/>
          </p:cNvSpPr>
          <p:nvPr/>
        </p:nvSpPr>
        <p:spPr bwMode="auto">
          <a:xfrm>
            <a:off x="768350" y="1585913"/>
            <a:ext cx="2635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642815-A926-4A7A-3958-9845B86E5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853" y="388114"/>
            <a:ext cx="3378118" cy="58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42838"/>
      </p:ext>
    </p:extLst>
  </p:cSld>
  <p:clrMapOvr>
    <a:masterClrMapping/>
  </p:clrMapOvr>
  <p:transition spd="med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1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cs typeface="+mj-cs"/>
              </a:rPr>
              <a:t>Health Care</a:t>
            </a:r>
          </a:p>
        </p:txBody>
      </p:sp>
      <p:sp>
        <p:nvSpPr>
          <p:cNvPr id="8407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Choice One Dental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Eatonton Messenger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sp>
        <p:nvSpPr>
          <p:cNvPr id="840708" name="Rectangle 4"/>
          <p:cNvSpPr>
            <a:spLocks noChangeArrowheads="1"/>
          </p:cNvSpPr>
          <p:nvPr/>
        </p:nvSpPr>
        <p:spPr bwMode="auto">
          <a:xfrm>
            <a:off x="95250" y="1917700"/>
            <a:ext cx="18415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0"/>
              <a:buNone/>
              <a:defRPr/>
            </a:pPr>
            <a:endParaRPr lang="en-US" sz="900" dirty="0">
              <a:latin typeface="Stone Sans ITC TT-Bold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A16DE-A93F-F794-206C-EA8E24EB4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875" y="990600"/>
            <a:ext cx="3810000" cy="4191001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1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cs typeface="+mj-cs"/>
              </a:rPr>
              <a:t>Health Care</a:t>
            </a:r>
          </a:p>
        </p:txBody>
      </p:sp>
      <p:sp>
        <p:nvSpPr>
          <p:cNvPr id="8407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Northgate Station  Comprehensive Dentistry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Smoke Signals, Big Canoe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sp>
        <p:nvSpPr>
          <p:cNvPr id="840708" name="Rectangle 4"/>
          <p:cNvSpPr>
            <a:spLocks noChangeArrowheads="1"/>
          </p:cNvSpPr>
          <p:nvPr/>
        </p:nvSpPr>
        <p:spPr bwMode="auto">
          <a:xfrm>
            <a:off x="95250" y="1917700"/>
            <a:ext cx="18415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0"/>
              <a:buNone/>
              <a:defRPr/>
            </a:pPr>
            <a:endParaRPr lang="en-US" sz="900" dirty="0">
              <a:latin typeface="Stone Sans ITC TT-Bold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CB7943-CE91-788B-3ABA-A75C5CF54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691896"/>
            <a:ext cx="274320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51268"/>
      </p:ext>
    </p:extLst>
  </p:cSld>
  <p:clrMapOvr>
    <a:masterClrMapping/>
  </p:clrMapOvr>
  <p:transition spd="med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03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cs typeface="+mj-cs"/>
              </a:rPr>
              <a:t>Health Care</a:t>
            </a:r>
          </a:p>
        </p:txBody>
      </p:sp>
      <p:sp>
        <p:nvSpPr>
          <p:cNvPr id="844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6670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Monroe Pediatrics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 Walton Tribune, Monroe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9CA67-AD85-2FF9-1106-67E888FD7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990600"/>
            <a:ext cx="4038600" cy="511556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403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cs typeface="+mj-cs"/>
              </a:rPr>
              <a:t>Health Care</a:t>
            </a:r>
          </a:p>
        </p:txBody>
      </p:sp>
      <p:sp>
        <p:nvSpPr>
          <p:cNvPr id="844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6670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Village Park Senior Living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Appen Media  Group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C1D49-B77E-FF4B-3B7A-2CA95E92A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289558"/>
            <a:ext cx="4838700" cy="48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368"/>
      </p:ext>
    </p:extLst>
  </p:cSld>
  <p:clrMapOvr>
    <a:masterClrMapping/>
  </p:clrMapOvr>
  <p:transition spd="med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Real Estate </a:t>
            </a:r>
            <a:br>
              <a:rPr lang="en-US" dirty="0">
                <a:cs typeface="+mj-cs"/>
              </a:rPr>
            </a:br>
            <a:endParaRPr lang="en-US" dirty="0">
              <a:cs typeface="+mj-cs"/>
            </a:endParaRPr>
          </a:p>
        </p:txBody>
      </p:sp>
      <p:sp>
        <p:nvSpPr>
          <p:cNvPr id="70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590800"/>
            <a:ext cx="4953000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Georgia Views Realty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Smoke Signals, Big Canoe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CE3417-933C-477F-8408-8F35814A6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904" y="1358064"/>
            <a:ext cx="4197096" cy="41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8420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03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cs typeface="+mj-cs"/>
              </a:rPr>
              <a:t>Health Care</a:t>
            </a:r>
          </a:p>
        </p:txBody>
      </p:sp>
      <p:sp>
        <p:nvSpPr>
          <p:cNvPr id="844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6670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Heart &amp; Vascular Care of Georgia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LaGrange Daily News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C31E8-92BE-9490-A21B-673A59247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557" y="1981200"/>
            <a:ext cx="4958443" cy="297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79489"/>
      </p:ext>
    </p:extLst>
  </p:cSld>
  <p:clrMapOvr>
    <a:masterClrMapping/>
  </p:clrMapOvr>
  <p:transition spd="med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3048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cs typeface="+mj-cs"/>
              </a:rPr>
              <a:t>Health Care</a:t>
            </a:r>
          </a:p>
        </p:txBody>
      </p:sp>
      <p:sp>
        <p:nvSpPr>
          <p:cNvPr id="846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133600"/>
            <a:ext cx="4114800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McIntosh Trail Family  Medicine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Griffin Daily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9DD48A-D2A3-C738-D2ED-12AD378A5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043940"/>
            <a:ext cx="4191000" cy="444246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3048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cs typeface="+mj-cs"/>
              </a:rPr>
              <a:t>Health Care</a:t>
            </a:r>
          </a:p>
        </p:txBody>
      </p:sp>
      <p:sp>
        <p:nvSpPr>
          <p:cNvPr id="846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133600"/>
            <a:ext cx="4114800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nd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M. Dawn Harvey DMD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Woman Magazine</a:t>
            </a: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0D27A-DC8B-ACFF-1E78-63327B3EE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429" y="1831594"/>
            <a:ext cx="4890018" cy="319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80604"/>
      </p:ext>
    </p:extLst>
  </p:cSld>
  <p:clrMapOvr>
    <a:masterClrMapping/>
  </p:clrMapOvr>
  <p:transition spd="med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3048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cs typeface="+mj-cs"/>
              </a:rPr>
              <a:t>Health Care</a:t>
            </a:r>
          </a:p>
        </p:txBody>
      </p:sp>
      <p:sp>
        <p:nvSpPr>
          <p:cNvPr id="846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133600"/>
            <a:ext cx="4114800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M. Dawn Harvey DMD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Woman Magazine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3AB53-2CF0-B621-DE38-25CFBE31A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762000"/>
            <a:ext cx="4114800" cy="526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35766"/>
      </p:ext>
    </p:extLst>
  </p:cSld>
  <p:clrMapOvr>
    <a:masterClrMapping/>
  </p:clrMapOvr>
  <p:transition spd="med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73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cs typeface="+mj-cs"/>
              </a:rPr>
              <a:t>Food</a:t>
            </a:r>
          </a:p>
        </p:txBody>
      </p:sp>
      <p:sp>
        <p:nvSpPr>
          <p:cNvPr id="873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1148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Barnyard Spirits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Appen Media Group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2384B-00A5-AC15-84C3-A6B094B6B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143" y="1181099"/>
            <a:ext cx="4604657" cy="4604657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73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cs typeface="+mj-cs"/>
              </a:rPr>
              <a:t>Food</a:t>
            </a:r>
          </a:p>
        </p:txBody>
      </p:sp>
      <p:sp>
        <p:nvSpPr>
          <p:cNvPr id="873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1148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st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Delightful Donuts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Appen Media Group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017F9-94D0-9501-91AE-E978CF8E6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1" y="914399"/>
            <a:ext cx="4931776" cy="489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758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429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cs typeface="+mj-cs"/>
              </a:rPr>
              <a:t>Food</a:t>
            </a:r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209800"/>
            <a:ext cx="31242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Bread &amp; Butter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Covington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070BE-83F0-4FB0-CC18-A858F1589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752600"/>
            <a:ext cx="5883729" cy="3832829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335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cs typeface="+mj-cs"/>
              </a:rPr>
              <a:t>Food</a:t>
            </a:r>
          </a:p>
        </p:txBody>
      </p:sp>
      <p:sp>
        <p:nvSpPr>
          <p:cNvPr id="883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3733800" cy="40528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st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Big Jim’s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Donalsonville News</a:t>
            </a:r>
          </a:p>
          <a:p>
            <a:pPr marL="0" indent="0" eaLnBrk="1" hangingPunct="1"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091D2-2ADC-2D69-E2EA-F26AAE219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066800"/>
            <a:ext cx="5105400" cy="4901184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34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cs typeface="+mj-cs"/>
              </a:rPr>
              <a:t>Food</a:t>
            </a:r>
          </a:p>
        </p:txBody>
      </p:sp>
      <p:sp>
        <p:nvSpPr>
          <p:cNvPr id="138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4114800" cy="2895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2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nd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Support Local Restaurants</a:t>
            </a:r>
          </a:p>
          <a:p>
            <a:pPr marL="0" indent="0" eaLnBrk="1" hangingPunct="1"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Hartwell Sun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29894C-51A4-580E-BFE7-1C041DFF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504830"/>
            <a:ext cx="4648200" cy="41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7201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34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cs typeface="+mj-cs"/>
              </a:rPr>
              <a:t>Food</a:t>
            </a:r>
          </a:p>
        </p:txBody>
      </p:sp>
      <p:sp>
        <p:nvSpPr>
          <p:cNvPr id="138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4114800" cy="2895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 err="1">
                <a:latin typeface="Times" charset="0"/>
                <a:ea typeface="ＭＳ Ｐゴシック" charset="0"/>
              </a:rPr>
              <a:t>Jabaley’s</a:t>
            </a:r>
            <a:r>
              <a:rPr lang="en-US" sz="2400" dirty="0">
                <a:latin typeface="Times" charset="0"/>
                <a:ea typeface="ＭＳ Ｐゴシック" charset="0"/>
              </a:rPr>
              <a:t> Liquor Store</a:t>
            </a:r>
          </a:p>
          <a:p>
            <a:pPr marL="0" indent="0" eaLnBrk="1" hangingPunct="1"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Newnan Times-Herald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D2091-2AF9-D670-35CA-A8DAE541F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539" y="880872"/>
            <a:ext cx="4337461" cy="4453127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Real Estate </a:t>
            </a:r>
            <a:br>
              <a:rPr lang="en-US" dirty="0">
                <a:cs typeface="+mj-cs"/>
              </a:rPr>
            </a:br>
            <a:endParaRPr lang="en-US" dirty="0">
              <a:cs typeface="+mj-cs"/>
            </a:endParaRPr>
          </a:p>
        </p:txBody>
      </p:sp>
      <p:sp>
        <p:nvSpPr>
          <p:cNvPr id="70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590800"/>
            <a:ext cx="4953000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Harbor Club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The Baldwin Bulletin, Milledgeville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48CB2-485A-18BC-75BD-5A48CC537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752600"/>
            <a:ext cx="4191000" cy="414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5415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34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cs typeface="+mj-cs"/>
              </a:rPr>
              <a:t>Food</a:t>
            </a:r>
          </a:p>
        </p:txBody>
      </p:sp>
      <p:sp>
        <p:nvSpPr>
          <p:cNvPr id="138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4267200" cy="40528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 </a:t>
            </a: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South on Broad Kitchen &amp; Bar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39AC6-68FF-597B-52ED-730977233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605790"/>
            <a:ext cx="4153903" cy="526161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34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cs typeface="+mj-cs"/>
              </a:rPr>
              <a:t>Food</a:t>
            </a:r>
          </a:p>
        </p:txBody>
      </p:sp>
      <p:sp>
        <p:nvSpPr>
          <p:cNvPr id="138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4267200" cy="40528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  <a:br>
              <a:rPr lang="en-US" sz="2400" dirty="0">
                <a:latin typeface="Times" charset="0"/>
                <a:ea typeface="ＭＳ Ｐゴシック" charset="0"/>
              </a:rPr>
            </a:br>
            <a:r>
              <a:rPr lang="en-US" sz="2400" dirty="0">
                <a:latin typeface="Times" charset="0"/>
                <a:ea typeface="ＭＳ Ｐゴシック" charset="0"/>
              </a:rPr>
              <a:t>1st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 err="1">
                <a:latin typeface="Times" charset="0"/>
                <a:ea typeface="ＭＳ Ｐゴシック" charset="0"/>
              </a:rPr>
              <a:t>Gooey’s</a:t>
            </a:r>
            <a:r>
              <a:rPr lang="en-US" sz="2400" dirty="0">
                <a:latin typeface="Times" charset="0"/>
                <a:ea typeface="ＭＳ Ｐゴシック" charset="0"/>
              </a:rPr>
              <a:t> Pizza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Press-Sentinel, </a:t>
            </a:r>
            <a:r>
              <a:rPr lang="en-US" sz="2400" dirty="0" err="1">
                <a:latin typeface="Times" charset="0"/>
                <a:ea typeface="ＭＳ Ｐゴシック" charset="0"/>
              </a:rPr>
              <a:t>Jesup</a:t>
            </a: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68DA6-8879-12AA-9E50-5FF76A118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609600"/>
            <a:ext cx="3886200" cy="500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7775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34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cs typeface="+mj-cs"/>
              </a:rPr>
              <a:t>Food</a:t>
            </a:r>
          </a:p>
        </p:txBody>
      </p:sp>
      <p:sp>
        <p:nvSpPr>
          <p:cNvPr id="138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4267200" cy="40528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 </a:t>
            </a: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Stockyard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LaGrange Daily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34980-7480-501A-DB7E-B13B554D7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914400"/>
            <a:ext cx="4114800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3358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34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cs typeface="+mj-cs"/>
              </a:rPr>
              <a:t>Food</a:t>
            </a:r>
          </a:p>
        </p:txBody>
      </p:sp>
      <p:sp>
        <p:nvSpPr>
          <p:cNvPr id="138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4267200" cy="40528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 </a:t>
            </a: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Jefferson’s 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Times-Georgian, Carrollton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0210DB-A8A7-1800-2100-4C4B82842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228600"/>
            <a:ext cx="2895600" cy="62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124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34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cs typeface="+mj-cs"/>
              </a:rPr>
              <a:t>Food</a:t>
            </a:r>
          </a:p>
        </p:txBody>
      </p:sp>
      <p:sp>
        <p:nvSpPr>
          <p:cNvPr id="138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4267200" cy="40528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 </a:t>
            </a: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Shorebirds Package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4CD30-5F77-20B8-E8A3-71ED58522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371599"/>
            <a:ext cx="4913907" cy="379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2083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34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cs typeface="+mj-cs"/>
              </a:rPr>
              <a:t>Food</a:t>
            </a:r>
          </a:p>
        </p:txBody>
      </p:sp>
      <p:sp>
        <p:nvSpPr>
          <p:cNvPr id="13844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981200"/>
            <a:ext cx="4267200" cy="40528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 </a:t>
            </a: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Sandy Bottom Bagels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CF5081-B075-A77D-EDA8-1BC5C8CC3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429768"/>
            <a:ext cx="3810000" cy="599440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648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Service/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Institutional</a:t>
            </a:r>
          </a:p>
        </p:txBody>
      </p:sp>
      <p:sp>
        <p:nvSpPr>
          <p:cNvPr id="900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1981200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Ingram Funeral Home &amp; Crematory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Appen Media Group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000" dirty="0">
              <a:latin typeface="Times" charset="0"/>
              <a:ea typeface="ＭＳ Ｐゴシック" charset="0"/>
            </a:endParaRPr>
          </a:p>
        </p:txBody>
      </p:sp>
      <p:sp>
        <p:nvSpPr>
          <p:cNvPr id="900100" name="Rectangle 4"/>
          <p:cNvSpPr>
            <a:spLocks noChangeArrowheads="1"/>
          </p:cNvSpPr>
          <p:nvPr/>
        </p:nvSpPr>
        <p:spPr bwMode="auto">
          <a:xfrm>
            <a:off x="4962525" y="2344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99915-AE68-CC93-BDC9-B38DD1BB8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447" y="2344737"/>
            <a:ext cx="5631753" cy="2760663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343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Service/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Institutional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209800"/>
            <a:ext cx="2971800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Manor Lake Assisted Living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Smoke Signals, Big Canoe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59A42-6256-C5EE-0EF4-6DF9BFFE3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50" y="1886329"/>
            <a:ext cx="4343400" cy="4285871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Service/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Institutional</a:t>
            </a:r>
          </a:p>
        </p:txBody>
      </p:sp>
      <p:sp>
        <p:nvSpPr>
          <p:cNvPr id="904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362200"/>
            <a:ext cx="4038600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LMC Salute to Agriculture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Donalsonville News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46647-B190-83EA-CFE8-55517DE53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99" y="1652464"/>
            <a:ext cx="4499095" cy="4672136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124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Service/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Institutional</a:t>
            </a:r>
          </a:p>
        </p:txBody>
      </p:sp>
      <p:sp>
        <p:nvSpPr>
          <p:cNvPr id="906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26670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Salem United Methodist Church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Covington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F1900C-90C0-E452-03D5-8F63CBEB7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675" y="2000250"/>
            <a:ext cx="5457825" cy="363855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191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Real Estate </a:t>
            </a:r>
            <a:br>
              <a:rPr lang="en-US" dirty="0">
                <a:cs typeface="+mj-cs"/>
              </a:rPr>
            </a:br>
            <a:endParaRPr lang="en-US" dirty="0">
              <a:cs typeface="+mj-cs"/>
            </a:endParaRPr>
          </a:p>
        </p:txBody>
      </p:sp>
      <p:sp>
        <p:nvSpPr>
          <p:cNvPr id="70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590800"/>
            <a:ext cx="4953000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Boatright Coldwell Banker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600" dirty="0">
                <a:latin typeface="Times" charset="0"/>
                <a:ea typeface="ＭＳ Ｐゴシック" charset="0"/>
              </a:rPr>
              <a:t>The Baldwin Bulletin, Milledgeville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6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7D838-CB2B-0AB4-5016-C367CCD8C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897" y="1600200"/>
            <a:ext cx="406482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5505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96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Service/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Institutional</a:t>
            </a:r>
          </a:p>
        </p:txBody>
      </p:sp>
      <p:sp>
        <p:nvSpPr>
          <p:cNvPr id="908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81200"/>
            <a:ext cx="3962400" cy="3824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H.E.L.P. Spay &amp; Neuter Clinic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Newnan Times-Herald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C24A2-ECDA-2A95-5050-709B74284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548" y="609600"/>
            <a:ext cx="3359652" cy="556260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267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Service/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Institutional</a:t>
            </a:r>
          </a:p>
        </p:txBody>
      </p:sp>
      <p:sp>
        <p:nvSpPr>
          <p:cNvPr id="910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05000"/>
            <a:ext cx="2362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Farm Credit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Post-Searchlight, Bainbridge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i="1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6EFA0-F066-48FA-B778-6F86F74EC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924050"/>
            <a:ext cx="5981700" cy="3908044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048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Service/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Institutional</a:t>
            </a:r>
          </a:p>
        </p:txBody>
      </p:sp>
      <p:sp>
        <p:nvSpPr>
          <p:cNvPr id="914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1" y="2133600"/>
            <a:ext cx="27432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     2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nd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City of Social Circle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D5ED2-68FD-D73F-90A7-159D3B45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914400"/>
            <a:ext cx="4267200" cy="5518912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267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Service/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Institutional</a:t>
            </a:r>
          </a:p>
        </p:txBody>
      </p:sp>
      <p:sp>
        <p:nvSpPr>
          <p:cNvPr id="914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1" y="2133600"/>
            <a:ext cx="35814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Welcome to Monroe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C553E1-A723-0F61-0317-287E4128F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49" y="609600"/>
            <a:ext cx="4381500" cy="575437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267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Service/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Institutional</a:t>
            </a:r>
          </a:p>
        </p:txBody>
      </p:sp>
      <p:sp>
        <p:nvSpPr>
          <p:cNvPr id="914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1" y="2133600"/>
            <a:ext cx="2285999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Bennett Trust &amp; Estate Elder Law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Valdosta Daily Times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2804FD-3AF3-8474-D934-F51DB346D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190496"/>
            <a:ext cx="5753100" cy="32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65952"/>
      </p:ext>
    </p:extLst>
  </p:cSld>
  <p:clrMapOvr>
    <a:masterClrMapping/>
  </p:clrMapOvr>
  <p:transition spd="med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1" y="609600"/>
            <a:ext cx="3200399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Service/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Institutional</a:t>
            </a:r>
          </a:p>
        </p:txBody>
      </p:sp>
      <p:sp>
        <p:nvSpPr>
          <p:cNvPr id="914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1" y="2133600"/>
            <a:ext cx="29718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Barn at </a:t>
            </a:r>
            <a:r>
              <a:rPr lang="en-US" sz="2400" dirty="0" err="1">
                <a:latin typeface="Times" charset="0"/>
                <a:ea typeface="ＭＳ Ｐゴシック" charset="0"/>
              </a:rPr>
              <a:t>Nalley</a:t>
            </a:r>
            <a:r>
              <a:rPr lang="en-US" sz="2400" dirty="0">
                <a:latin typeface="Times" charset="0"/>
                <a:ea typeface="ＭＳ Ｐゴシック" charset="0"/>
              </a:rPr>
              <a:t> Properties Inc.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Times-Georgian, Carrollton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1341A-5BE0-765D-0C77-7E4446E0E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914400"/>
            <a:ext cx="4800600" cy="53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11633"/>
      </p:ext>
    </p:extLst>
  </p:cSld>
  <p:clrMapOvr>
    <a:masterClrMapping/>
  </p:clrMapOvr>
  <p:transition spd="med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267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Service/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Institutional</a:t>
            </a:r>
          </a:p>
        </p:txBody>
      </p:sp>
      <p:sp>
        <p:nvSpPr>
          <p:cNvPr id="914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1" y="2133600"/>
            <a:ext cx="33528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nd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Dailey Life Photography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Woman Magazine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E3DA6A-2514-0EC5-B1A9-C793E0502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57200"/>
            <a:ext cx="3505200" cy="602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65478"/>
      </p:ext>
    </p:extLst>
  </p:cSld>
  <p:clrMapOvr>
    <a:masterClrMapping/>
  </p:clrMapOvr>
  <p:transition spd="med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581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Service/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  Institutional</a:t>
            </a:r>
          </a:p>
        </p:txBody>
      </p:sp>
      <p:sp>
        <p:nvSpPr>
          <p:cNvPr id="914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1" y="2133600"/>
            <a:ext cx="27432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Sewell Mill Events &amp; Community Center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West Georgia Woman Magazine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2E685-3641-441C-0BDF-0FC2E62FF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156716"/>
            <a:ext cx="4152900" cy="528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55995"/>
      </p:ext>
    </p:extLst>
  </p:cSld>
  <p:clrMapOvr>
    <a:masterClrMapping/>
  </p:clrMapOvr>
  <p:transition spd="med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620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Home Furnishings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  &amp; Appliances</a:t>
            </a:r>
          </a:p>
        </p:txBody>
      </p:sp>
      <p:sp>
        <p:nvSpPr>
          <p:cNvPr id="939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752600"/>
            <a:ext cx="5791200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Ariana Home Furnishings &amp; Design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Smoke Signals, Big Canoe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5FEB3A-45F6-6E44-3EB1-3758F2BC0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4495800"/>
            <a:ext cx="7239000" cy="2115293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3429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Home Furnishings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  &amp; Appliances</a:t>
            </a:r>
          </a:p>
        </p:txBody>
      </p:sp>
      <p:sp>
        <p:nvSpPr>
          <p:cNvPr id="936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438400"/>
            <a:ext cx="3657600" cy="3581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st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Ariana Home Furnishings &amp; Design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Smoke Signals, Big Canoe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sp>
        <p:nvSpPr>
          <p:cNvPr id="936964" name="Rectangle 4"/>
          <p:cNvSpPr>
            <a:spLocks noChangeArrowheads="1"/>
          </p:cNvSpPr>
          <p:nvPr/>
        </p:nvSpPr>
        <p:spPr bwMode="auto">
          <a:xfrm>
            <a:off x="4962525" y="2344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11BDE5-8A08-549C-4F64-1ABB09085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526" y="457200"/>
            <a:ext cx="2917824" cy="59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6786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343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Real Estate </a:t>
            </a:r>
            <a:br>
              <a:rPr lang="en-US" dirty="0">
                <a:cs typeface="+mj-cs"/>
              </a:rPr>
            </a:br>
            <a:endParaRPr lang="en-US" dirty="0">
              <a:cs typeface="+mj-cs"/>
            </a:endParaRPr>
          </a:p>
        </p:txBody>
      </p:sp>
      <p:sp>
        <p:nvSpPr>
          <p:cNvPr id="70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3276600" cy="4038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Robert Boatright – Coldwell Banker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Eatonton Messenger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400" i="1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959E6-AAF1-3841-3582-E723C7FE8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628221"/>
            <a:ext cx="4343400" cy="4315379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114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Home Furnishings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  &amp; Appliances</a:t>
            </a:r>
          </a:p>
        </p:txBody>
      </p:sp>
      <p:sp>
        <p:nvSpPr>
          <p:cNvPr id="941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362200"/>
            <a:ext cx="4191000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Hardy’s Floor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Covington News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7F961E-3CCD-C7C9-CBDE-99AD2C27A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017270"/>
            <a:ext cx="4191000" cy="539242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895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Home Furnishings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  &amp; Appliances</a:t>
            </a:r>
          </a:p>
        </p:txBody>
      </p:sp>
      <p:sp>
        <p:nvSpPr>
          <p:cNvPr id="943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86000"/>
            <a:ext cx="3505200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Interior Beauty Designs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Covington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03D4C8-44E6-106F-FAD5-D235247D2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2" y="431800"/>
            <a:ext cx="2895600" cy="599440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37338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Home Furnishings &amp; Appliances</a:t>
            </a:r>
          </a:p>
        </p:txBody>
      </p:sp>
      <p:sp>
        <p:nvSpPr>
          <p:cNvPr id="947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514600"/>
            <a:ext cx="2819400" cy="3124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err="1">
                <a:latin typeface="Times" charset="0"/>
                <a:ea typeface="ＭＳ Ｐゴシック" charset="0"/>
              </a:rPr>
              <a:t>Loosier</a:t>
            </a:r>
            <a:r>
              <a:rPr lang="en-US" sz="2400" dirty="0">
                <a:latin typeface="Times" charset="0"/>
                <a:ea typeface="ＭＳ Ｐゴシック" charset="0"/>
              </a:rPr>
              <a:t> Furniture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Jones County News, Gray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800" dirty="0">
              <a:latin typeface="Times" charset="0"/>
              <a:ea typeface="ＭＳ Ｐゴシック" charset="0"/>
            </a:endParaRPr>
          </a:p>
        </p:txBody>
      </p:sp>
      <p:sp>
        <p:nvSpPr>
          <p:cNvPr id="947204" name="Rectangle 4"/>
          <p:cNvSpPr>
            <a:spLocks noChangeArrowheads="1"/>
          </p:cNvSpPr>
          <p:nvPr/>
        </p:nvSpPr>
        <p:spPr bwMode="auto">
          <a:xfrm>
            <a:off x="95250" y="1917700"/>
            <a:ext cx="18415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0"/>
              <a:buNone/>
              <a:defRPr/>
            </a:pPr>
            <a:endParaRPr lang="en-US" sz="900" dirty="0">
              <a:latin typeface="Stone Sans ITC TT-Bold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06AB0A-82E5-94C4-EAB9-DFB164034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2" y="382177"/>
            <a:ext cx="3352798" cy="5993223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6200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Home Furnishings &amp; Appliances</a:t>
            </a:r>
          </a:p>
        </p:txBody>
      </p:sp>
      <p:sp>
        <p:nvSpPr>
          <p:cNvPr id="947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82133" y="1219200"/>
            <a:ext cx="3505200" cy="3124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Macon &amp; Robbins Bedroom &amp; Mattress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Jones County News, Gray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800" dirty="0">
              <a:latin typeface="Times" charset="0"/>
              <a:ea typeface="ＭＳ Ｐゴシック" charset="0"/>
            </a:endParaRPr>
          </a:p>
        </p:txBody>
      </p:sp>
      <p:sp>
        <p:nvSpPr>
          <p:cNvPr id="947204" name="Rectangle 4"/>
          <p:cNvSpPr>
            <a:spLocks noChangeArrowheads="1"/>
          </p:cNvSpPr>
          <p:nvPr/>
        </p:nvSpPr>
        <p:spPr bwMode="auto">
          <a:xfrm>
            <a:off x="95250" y="1917700"/>
            <a:ext cx="18415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0"/>
              <a:buNone/>
              <a:defRPr/>
            </a:pPr>
            <a:endParaRPr lang="en-US" sz="900" dirty="0">
              <a:latin typeface="Stone Sans ITC TT-Bold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8AFAF-E490-51E7-0B8A-F35F550EC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990600"/>
            <a:ext cx="3048000" cy="5314188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419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Home Furnishings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  &amp; Appliances</a:t>
            </a:r>
          </a:p>
        </p:txBody>
      </p:sp>
      <p:sp>
        <p:nvSpPr>
          <p:cNvPr id="953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10267"/>
            <a:ext cx="3733800" cy="2628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Britt’s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C0CD56-DB0C-898B-F77B-56981F5C6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586288"/>
            <a:ext cx="7483929" cy="209550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69332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Home Furnishings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  &amp; Appliances</a:t>
            </a:r>
          </a:p>
        </p:txBody>
      </p:sp>
      <p:sp>
        <p:nvSpPr>
          <p:cNvPr id="953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514600"/>
            <a:ext cx="3733800" cy="35194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Peters &amp; Foster Furniture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C23CE-9A35-5F58-889C-337968B06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881" y="1295400"/>
            <a:ext cx="3921919" cy="502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4416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038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Home Furnishings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  &amp; Appliances</a:t>
            </a:r>
          </a:p>
        </p:txBody>
      </p:sp>
      <p:sp>
        <p:nvSpPr>
          <p:cNvPr id="957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209800"/>
            <a:ext cx="28194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Taylor House Interiors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BC506-0B84-2417-0095-5306A7652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866391"/>
            <a:ext cx="5772152" cy="4002025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038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Home Furnishings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  &amp; Appliances</a:t>
            </a:r>
          </a:p>
        </p:txBody>
      </p:sp>
      <p:sp>
        <p:nvSpPr>
          <p:cNvPr id="957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209800"/>
            <a:ext cx="28194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Gina D’Amico Interiors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DBD1BE-7935-4910-C7E0-1F86F59F1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719" y="1924050"/>
            <a:ext cx="5394763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8923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352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Apparel, Jewelry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  &amp; Accessories</a:t>
            </a: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362200"/>
            <a:ext cx="39624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Woodlands Edge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Smoke Signals, Big Canoe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4F3FB7-68B8-5F39-19A6-3CE7BD2CE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959" y="171994"/>
            <a:ext cx="3352800" cy="6514011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352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Apparel, Jewelry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  &amp; Accessories</a:t>
            </a:r>
          </a:p>
        </p:txBody>
      </p:sp>
      <p:sp>
        <p:nvSpPr>
          <p:cNvPr id="971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52600"/>
            <a:ext cx="2971800" cy="39624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Buckley Vineyards</a:t>
            </a:r>
          </a:p>
          <a:p>
            <a:pPr marL="0" indent="0" eaLnBrk="1" hangingPunct="1"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Smoke Signals, Big Canoe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E6B14F-EE7C-C9C6-7B4F-091147371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188" y="338328"/>
            <a:ext cx="2971800" cy="6181344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343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Real Estate </a:t>
            </a:r>
            <a:br>
              <a:rPr lang="en-US" dirty="0">
                <a:cs typeface="+mj-cs"/>
              </a:rPr>
            </a:br>
            <a:endParaRPr lang="en-US" dirty="0">
              <a:cs typeface="+mj-cs"/>
            </a:endParaRPr>
          </a:p>
        </p:txBody>
      </p:sp>
      <p:sp>
        <p:nvSpPr>
          <p:cNvPr id="137421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590800"/>
            <a:ext cx="3962400" cy="4038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Watson Realty/ Relocation Services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Tribune &amp; Georgian, </a:t>
            </a:r>
            <a:br>
              <a:rPr lang="en-US" sz="2400" dirty="0">
                <a:latin typeface="Times" charset="0"/>
                <a:ea typeface="ＭＳ Ｐゴシック" charset="0"/>
              </a:rPr>
            </a:br>
            <a:r>
              <a:rPr lang="en-US" sz="2400" dirty="0">
                <a:latin typeface="Times" charset="0"/>
                <a:ea typeface="ＭＳ Ｐゴシック" charset="0"/>
              </a:rPr>
              <a:t>St. Mary’s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600" dirty="0">
              <a:latin typeface="Times" charset="0"/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7C82E-2047-4E7D-3DA3-B719F4846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140" y="457200"/>
            <a:ext cx="3070860" cy="594360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124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Apparel, Jewelry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  &amp; Accessories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286000"/>
            <a:ext cx="3352800" cy="3505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Morgan Jewelers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Newnan Times-Herald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sp>
        <p:nvSpPr>
          <p:cNvPr id="977924" name="Rectangle 4"/>
          <p:cNvSpPr>
            <a:spLocks noChangeArrowheads="1"/>
          </p:cNvSpPr>
          <p:nvPr/>
        </p:nvSpPr>
        <p:spPr bwMode="auto">
          <a:xfrm>
            <a:off x="95250" y="1917700"/>
            <a:ext cx="18415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0"/>
              <a:buNone/>
              <a:defRPr/>
            </a:pPr>
            <a:endParaRPr lang="en-US" sz="900" dirty="0">
              <a:latin typeface="Stone Sans ITC TT-Bold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324FD-7ED5-DDB5-FD1D-B155038CF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914400"/>
            <a:ext cx="4495800" cy="5436329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819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Apparel, Jewelry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  &amp; Accessories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438400"/>
            <a:ext cx="2695097" cy="3124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Winne J’s Boutique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Hartwell Sun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sp>
        <p:nvSpPr>
          <p:cNvPr id="977924" name="Rectangle 4"/>
          <p:cNvSpPr>
            <a:spLocks noChangeArrowheads="1"/>
          </p:cNvSpPr>
          <p:nvPr/>
        </p:nvSpPr>
        <p:spPr bwMode="auto">
          <a:xfrm>
            <a:off x="95250" y="1917700"/>
            <a:ext cx="18415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0"/>
              <a:buNone/>
              <a:defRPr/>
            </a:pPr>
            <a:endParaRPr lang="en-US" sz="900" dirty="0">
              <a:latin typeface="Stone Sans ITC TT-Bold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4A8ED-DBA1-5E72-5020-BF0E06889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097" y="2438400"/>
            <a:ext cx="5482796" cy="327660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819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Apparel, Jewelry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  &amp; Accessories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124200"/>
            <a:ext cx="3352800" cy="3124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Gentlemen’s &amp; Lady Outfitters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sp>
        <p:nvSpPr>
          <p:cNvPr id="977924" name="Rectangle 4"/>
          <p:cNvSpPr>
            <a:spLocks noChangeArrowheads="1"/>
          </p:cNvSpPr>
          <p:nvPr/>
        </p:nvSpPr>
        <p:spPr bwMode="auto">
          <a:xfrm>
            <a:off x="95250" y="1917700"/>
            <a:ext cx="18415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0"/>
              <a:buNone/>
              <a:defRPr/>
            </a:pPr>
            <a:endParaRPr lang="en-US" sz="900" dirty="0">
              <a:latin typeface="Stone Sans ITC TT-Bold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E94A7-AD2C-EE04-C1D6-51626D359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764460"/>
            <a:ext cx="4724400" cy="49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08004"/>
      </p:ext>
    </p:extLst>
  </p:cSld>
  <p:clrMapOvr>
    <a:masterClrMapping/>
  </p:clrMapOvr>
  <p:transition spd="med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819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cs typeface="+mj-cs"/>
              </a:rPr>
              <a:t>Apparel, Jewelry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  &amp; Accessories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124200"/>
            <a:ext cx="3352800" cy="3124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Mixed Nuts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sp>
        <p:nvSpPr>
          <p:cNvPr id="977924" name="Rectangle 4"/>
          <p:cNvSpPr>
            <a:spLocks noChangeArrowheads="1"/>
          </p:cNvSpPr>
          <p:nvPr/>
        </p:nvSpPr>
        <p:spPr bwMode="auto">
          <a:xfrm>
            <a:off x="95250" y="1917700"/>
            <a:ext cx="18415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0"/>
              <a:buNone/>
              <a:defRPr/>
            </a:pPr>
            <a:endParaRPr lang="en-US" sz="900" dirty="0">
              <a:latin typeface="Stone Sans ITC TT-Bold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0B144-FC8B-429C-1334-AACABC972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516242"/>
            <a:ext cx="2819400" cy="582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42600"/>
      </p:ext>
    </p:extLst>
  </p:cSld>
  <p:clrMapOvr>
    <a:masterClrMapping/>
  </p:clrMapOvr>
  <p:transition spd="med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3581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Non-Traditional</a:t>
            </a:r>
          </a:p>
        </p:txBody>
      </p:sp>
      <p:sp>
        <p:nvSpPr>
          <p:cNvPr id="1012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438400"/>
            <a:ext cx="2971800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Guide To Camden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Tribune &amp; Georgian, St. Mary’s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FE39C-703D-2F8D-56E7-FD3EA6032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802161"/>
            <a:ext cx="4495802" cy="5694683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3276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Non-  Traditional</a:t>
            </a:r>
          </a:p>
        </p:txBody>
      </p:sp>
      <p:sp>
        <p:nvSpPr>
          <p:cNvPr id="1012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438400"/>
            <a:ext cx="3276600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Newnan Coweta Magazine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Newnan Times-Herald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397E1-38F4-EDE1-585F-98287524E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838200"/>
            <a:ext cx="4267200" cy="5604256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42672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Non-Traditional</a:t>
            </a:r>
          </a:p>
        </p:txBody>
      </p:sp>
      <p:sp>
        <p:nvSpPr>
          <p:cNvPr id="1018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133600"/>
            <a:ext cx="3581400" cy="3505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City of Monroe Bicentennial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18575-B3F3-180F-27E0-FFF0268B8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944" y="1017270"/>
            <a:ext cx="4250155" cy="538353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35814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Non-Traditional</a:t>
            </a:r>
          </a:p>
        </p:txBody>
      </p:sp>
      <p:sp>
        <p:nvSpPr>
          <p:cNvPr id="1018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133600"/>
            <a:ext cx="3581400" cy="3505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Visions 2021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929A4-5F27-CEA3-92DE-D87F80503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762000"/>
            <a:ext cx="4343400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2902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40386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Non-Traditional</a:t>
            </a:r>
          </a:p>
        </p:txBody>
      </p:sp>
      <p:sp>
        <p:nvSpPr>
          <p:cNvPr id="1018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524000"/>
            <a:ext cx="2895600" cy="3505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Taylor Outdoor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Daily Tribune News, Cartersville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542A7-4A49-38D3-9724-C793ABD6B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804" y="449580"/>
            <a:ext cx="2895600" cy="6138672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42672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Non-Traditional</a:t>
            </a:r>
          </a:p>
        </p:txBody>
      </p:sp>
      <p:sp>
        <p:nvSpPr>
          <p:cNvPr id="1018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133600"/>
            <a:ext cx="3962400" cy="3505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Toyo Tire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Daily Tribune News, Cartersville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A46F6-E353-9BA5-58B3-19DF9FF03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590804"/>
            <a:ext cx="2819400" cy="56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6240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4800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Real Estate </a:t>
            </a:r>
            <a:br>
              <a:rPr lang="en-US" dirty="0">
                <a:cs typeface="+mj-cs"/>
              </a:rPr>
            </a:br>
            <a:endParaRPr lang="en-US" dirty="0">
              <a:cs typeface="+mj-cs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429000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Harris Real Estate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Press-Sentinel, </a:t>
            </a:r>
            <a:r>
              <a:rPr lang="en-US" sz="2400" dirty="0" err="1">
                <a:latin typeface="Times" charset="0"/>
                <a:ea typeface="ＭＳ Ｐゴシック" charset="0"/>
              </a:rPr>
              <a:t>Jesup</a:t>
            </a: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5B501-0F2F-E49D-9750-DAEA6B4E3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370076"/>
            <a:ext cx="3771900" cy="4878324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Non-Traditional</a:t>
            </a:r>
          </a:p>
        </p:txBody>
      </p:sp>
      <p:sp>
        <p:nvSpPr>
          <p:cNvPr id="1025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86000"/>
            <a:ext cx="4343400" cy="35956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Coastal Cuisine 2021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C62DB-AFF1-1435-1C82-2845578D8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246523"/>
            <a:ext cx="3429000" cy="53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1688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Non-Traditional</a:t>
            </a:r>
          </a:p>
        </p:txBody>
      </p:sp>
      <p:sp>
        <p:nvSpPr>
          <p:cNvPr id="1025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86000"/>
            <a:ext cx="4343400" cy="35956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Cobb County Factbook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Marietta Daily Journal</a:t>
            </a:r>
          </a:p>
          <a:p>
            <a:pPr eaLnBrk="1" hangingPunct="1"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3F2B8-554E-A157-1182-7C5ABC4F3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516" y="1333500"/>
            <a:ext cx="4070684" cy="515620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495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Miscellaneous</a:t>
            </a:r>
          </a:p>
        </p:txBody>
      </p:sp>
      <p:sp>
        <p:nvSpPr>
          <p:cNvPr id="1039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011" y="2344738"/>
            <a:ext cx="3483989" cy="41941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Mountain Moonshine Festival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Smoke Signals, Big Canoe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i="1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latin typeface="Times" charset="0"/>
              <a:ea typeface="ＭＳ Ｐゴシック" charset="0"/>
            </a:endParaRPr>
          </a:p>
        </p:txBody>
      </p:sp>
      <p:sp>
        <p:nvSpPr>
          <p:cNvPr id="1039364" name="Rectangle 4"/>
          <p:cNvSpPr>
            <a:spLocks noChangeArrowheads="1"/>
          </p:cNvSpPr>
          <p:nvPr/>
        </p:nvSpPr>
        <p:spPr bwMode="auto">
          <a:xfrm>
            <a:off x="4962525" y="2344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59E17-32EA-AAEB-B6EB-413ECAADF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2" y="410891"/>
            <a:ext cx="3054348" cy="6067972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3810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Miscellaneous</a:t>
            </a:r>
          </a:p>
        </p:txBody>
      </p:sp>
      <p:sp>
        <p:nvSpPr>
          <p:cNvPr id="1041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590800"/>
            <a:ext cx="3200400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F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>
                <a:latin typeface="Times" charset="0"/>
                <a:ea typeface="ＭＳ Ｐゴシック" charset="0"/>
              </a:rPr>
              <a:t>ElectroBike</a:t>
            </a:r>
            <a:endParaRPr lang="en-US" sz="2400" dirty="0">
              <a:latin typeface="Times" charset="0"/>
              <a:ea typeface="ＭＳ Ｐゴシック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Springs Publishing Inc.</a:t>
            </a: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A7898-4FAF-90C2-63AB-D26D93D8D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0" y="1066800"/>
            <a:ext cx="4311650" cy="5346446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3657600" cy="76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Miscellaneous</a:t>
            </a:r>
          </a:p>
        </p:txBody>
      </p:sp>
      <p:sp>
        <p:nvSpPr>
          <p:cNvPr id="1053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2971800" cy="37480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Horace J Johnson Foundation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Covington News</a:t>
            </a: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E0E0B0-D530-95CD-78C3-0DEA90100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015" y="1660144"/>
            <a:ext cx="5229885" cy="3521456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3962400" cy="76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Miscellaneous</a:t>
            </a:r>
          </a:p>
        </p:txBody>
      </p:sp>
      <p:sp>
        <p:nvSpPr>
          <p:cNvPr id="1053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2362200" cy="37480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Lake Sinclair Map Pad</a:t>
            </a:r>
          </a:p>
          <a:p>
            <a:pPr eaLnBrk="1" hangingPunct="1"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Baldwin Bulletin, Milledgeville</a:t>
            </a:r>
            <a:endParaRPr lang="en-US" sz="2000" dirty="0">
              <a:latin typeface="Times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C0D0C-F644-7E07-ADF8-914042FED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901000"/>
            <a:ext cx="5981700" cy="3828288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381000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Miscellaneous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71713"/>
            <a:ext cx="2819400" cy="3900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Lake Oconee Map Pad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Lake Oconee News, Greensboro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6B368-8284-740F-DBF1-BD27DE1D5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981200"/>
            <a:ext cx="5524500" cy="353568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38862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Miscellaneous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3505200" cy="2895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Fellowship Christian Center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Newnan Times-Herald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36B79-0953-CD9A-6FFA-28815BB10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215384"/>
            <a:ext cx="6858000" cy="233172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38862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Miscellaneous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505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Social Circle Ace Hardware	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4DEB5A-1EFE-05AB-D657-756EE8126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40308"/>
            <a:ext cx="3886200" cy="51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49122"/>
      </p:ext>
    </p:extLst>
  </p:cSld>
  <p:clrMapOvr>
    <a:masterClrMapping/>
  </p:clrMapOvr>
  <p:transition spd="med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38862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Miscellaneous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505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Grove Company Home &amp; Garden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Press-Sentinel, </a:t>
            </a:r>
            <a:r>
              <a:rPr lang="en-US" sz="2400" dirty="0" err="1">
                <a:latin typeface="Times" charset="0"/>
                <a:ea typeface="ＭＳ Ｐゴシック" charset="0"/>
              </a:rPr>
              <a:t>Jesup</a:t>
            </a: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25FBE-17A5-DD4B-BBD9-E1DB9FFC3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43000"/>
            <a:ext cx="3760030" cy="49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39215"/>
      </p:ext>
    </p:extLst>
  </p:cSld>
  <p:clrMapOvr>
    <a:masterClrMapping/>
  </p:clrMapOvr>
  <p:transition spd="med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3200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Real Estate </a:t>
            </a:r>
            <a:br>
              <a:rPr lang="en-US" dirty="0">
                <a:cs typeface="+mj-cs"/>
              </a:rPr>
            </a:br>
            <a:endParaRPr lang="en-US" dirty="0">
              <a:cs typeface="+mj-cs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429000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C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    1</a:t>
            </a:r>
            <a:r>
              <a:rPr lang="en-US" sz="2400" baseline="30000" dirty="0">
                <a:latin typeface="Times" charset="0"/>
                <a:ea typeface="ＭＳ Ｐゴシック" charset="0"/>
              </a:rPr>
              <a:t>st</a:t>
            </a:r>
            <a:r>
              <a:rPr lang="en-US" sz="2400" dirty="0">
                <a:latin typeface="Times" charset="0"/>
                <a:ea typeface="ＭＳ Ｐゴシック" charset="0"/>
              </a:rPr>
              <a:t>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Malcom &amp; Malcom Realty Professionals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Walton Tribune, Monroe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B14D3-7E55-3B77-145B-96772D22B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38200"/>
            <a:ext cx="4360336" cy="560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297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38862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Miscellaneous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505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Henderson and Sons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Rome News-Tribune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67D5A-841F-7507-B6FA-E0FA5B5B2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850" y="1143000"/>
            <a:ext cx="4400550" cy="413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916"/>
      </p:ext>
    </p:extLst>
  </p:cSld>
  <p:clrMapOvr>
    <a:masterClrMapping/>
  </p:clrMapOvr>
  <p:transition spd="med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38862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Miscellaneous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505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Spalding County Pickle Ball Association	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Griffin Daily News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9F2C7-78AE-75E3-4BF3-12A50E857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303020"/>
            <a:ext cx="4114800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77698"/>
      </p:ext>
    </p:extLst>
  </p:cSld>
  <p:clrMapOvr>
    <a:masterClrMapping/>
  </p:clrMapOvr>
  <p:transition spd="med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38862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Miscellaneous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505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Coastal Eye Care	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D99819-82FE-98A5-F8EB-1010B936F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1320546"/>
            <a:ext cx="4457700" cy="454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77488"/>
      </p:ext>
    </p:extLst>
  </p:cSld>
  <p:clrMapOvr>
    <a:masterClrMapping/>
  </p:clrMapOvr>
  <p:transition spd="med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38862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Miscellaneous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505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err="1">
                <a:latin typeface="Times" charset="0"/>
                <a:ea typeface="ＭＳ Ｐゴシック" charset="0"/>
              </a:rPr>
              <a:t>SoGlo</a:t>
            </a:r>
            <a:r>
              <a:rPr lang="en-US" sz="2400" dirty="0">
                <a:latin typeface="Times" charset="0"/>
                <a:ea typeface="ＭＳ Ｐゴシック" charset="0"/>
              </a:rPr>
              <a:t> Guitar Gallery	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Brunswick News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3546F-B4C8-2F1B-ED7F-307DB5D5E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098" y="1143000"/>
            <a:ext cx="4381502" cy="420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60105"/>
      </p:ext>
    </p:extLst>
  </p:cSld>
  <p:clrMapOvr>
    <a:masterClrMapping/>
  </p:clrMapOvr>
  <p:transition spd="med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314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257175"/>
            <a:ext cx="4572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Online Banner Ad</a:t>
            </a:r>
          </a:p>
        </p:txBody>
      </p:sp>
      <p:sp>
        <p:nvSpPr>
          <p:cNvPr id="1421315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600200"/>
            <a:ext cx="2438400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Duct Dusters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Covington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7B202-7469-EA4D-2485-441EB644C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66850"/>
            <a:ext cx="5905500" cy="492125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3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276602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Online Banner Ad</a:t>
            </a:r>
          </a:p>
        </p:txBody>
      </p:sp>
      <p:sp>
        <p:nvSpPr>
          <p:cNvPr id="142131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09800"/>
            <a:ext cx="2895600" cy="344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Hibachi Grill Express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Covington News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29B70-6B5D-C4B4-2E1A-460AB3986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914" y="457198"/>
            <a:ext cx="3429887" cy="6019802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3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368300"/>
            <a:ext cx="4572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Online Banner or Tile Ad</a:t>
            </a:r>
          </a:p>
        </p:txBody>
      </p:sp>
      <p:sp>
        <p:nvSpPr>
          <p:cNvPr id="142131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09800"/>
            <a:ext cx="22098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Wadsworth Auditorium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Newnan Times-Herald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E5A85-8489-BC12-E7F1-403DAE944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663700"/>
            <a:ext cx="5867400" cy="488950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45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38878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Online Banner or Tile Ad</a:t>
            </a:r>
          </a:p>
        </p:txBody>
      </p:sp>
      <p:sp>
        <p:nvSpPr>
          <p:cNvPr id="1427459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676400"/>
            <a:ext cx="3124200" cy="3443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D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1st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Special Olympics Georgia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Newnan Times-Herald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2E6D47-D827-CBB9-D1CE-447E4B811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953000"/>
            <a:ext cx="6693347" cy="1644651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45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572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Online Banner or Tile Ad</a:t>
            </a:r>
          </a:p>
        </p:txBody>
      </p:sp>
      <p:sp>
        <p:nvSpPr>
          <p:cNvPr id="1427459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057400"/>
            <a:ext cx="2514600" cy="296250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	2nd Place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Sunbelt Ag Expo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Valdosta Daily Times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8A41E-7272-476F-E2E9-0E978922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905000"/>
            <a:ext cx="5029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45795"/>
      </p:ext>
    </p:extLst>
  </p:cSld>
  <p:clrMapOvr>
    <a:masterClrMapping/>
  </p:clrMapOvr>
  <p:transition spd="med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45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572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cs typeface="+mj-cs"/>
              </a:rPr>
              <a:t>Online Banner or Tile Ad</a:t>
            </a:r>
          </a:p>
        </p:txBody>
      </p:sp>
      <p:sp>
        <p:nvSpPr>
          <p:cNvPr id="1427459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057400"/>
            <a:ext cx="2667000" cy="3810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Division B</a:t>
            </a:r>
            <a:br>
              <a:rPr lang="en-US" sz="2400" dirty="0">
                <a:latin typeface="Times" charset="0"/>
                <a:ea typeface="ＭＳ Ｐゴシック" charset="0"/>
              </a:rPr>
            </a:br>
            <a:r>
              <a:rPr lang="en-US" sz="2400" dirty="0">
                <a:latin typeface="Times" charset="0"/>
                <a:ea typeface="ＭＳ Ｐゴシック" charset="0"/>
              </a:rPr>
              <a:t>2nd Place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Chris Mills Homes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Times" charset="0"/>
                <a:ea typeface="ＭＳ Ｐゴシック" charset="0"/>
              </a:rPr>
              <a:t>The Valdosta Daily Times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7D709-86B2-DB3A-17F7-434484C82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95473"/>
            <a:ext cx="5314952" cy="44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31260"/>
      </p:ext>
    </p:extLst>
  </p:cSld>
  <p:clrMapOvr>
    <a:masterClrMapping/>
  </p:clrMapOvr>
  <p:transition spd="med">
    <p:cut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FFFF"/>
    </a:dk2>
    <a:lt2>
      <a:srgbClr val="808080"/>
    </a:lt2>
    <a:accent1>
      <a:srgbClr val="0C0A80"/>
    </a:accent1>
    <a:accent2>
      <a:srgbClr val="9999CC"/>
    </a:accent2>
    <a:accent3>
      <a:srgbClr val="FFFFFF"/>
    </a:accent3>
    <a:accent4>
      <a:srgbClr val="000000"/>
    </a:accent4>
    <a:accent5>
      <a:srgbClr val="AAAAC0"/>
    </a:accent5>
    <a:accent6>
      <a:srgbClr val="8A8AB9"/>
    </a:accent6>
    <a:hlink>
      <a:srgbClr val="E6E4E1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20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21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22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23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24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25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26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27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28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29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30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31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32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33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34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35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36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37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38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39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40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41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42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43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44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45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666699"/>
    </a:dk2>
    <a:lt2>
      <a:srgbClr val="DFDFE9"/>
    </a:lt2>
    <a:accent1>
      <a:srgbClr val="2E2E46"/>
    </a:accent1>
    <a:accent2>
      <a:srgbClr val="679ACD"/>
    </a:accent2>
    <a:accent3>
      <a:srgbClr val="B8B8CA"/>
    </a:accent3>
    <a:accent4>
      <a:srgbClr val="DADADA"/>
    </a:accent4>
    <a:accent5>
      <a:srgbClr val="ADADB0"/>
    </a:accent5>
    <a:accent6>
      <a:srgbClr val="5D8BBA"/>
    </a:accent6>
    <a:hlink>
      <a:srgbClr val="99CCFF"/>
    </a:hlink>
    <a:folHlink>
      <a:srgbClr val="CC99FF"/>
    </a:folHlink>
  </a:clrScheme>
</a:themeOverride>
</file>

<file path=ppt/theme/themeOverride46.xml><?xml version="1.0" encoding="utf-8"?>
<a:themeOverride xmlns:a="http://schemas.openxmlformats.org/drawingml/2006/main">
  <a:clrScheme name="">
    <a:dk1>
      <a:srgbClr val="2A5400"/>
    </a:dk1>
    <a:lt1>
      <a:srgbClr val="FFFFFF"/>
    </a:lt1>
    <a:dk2>
      <a:srgbClr val="4A9400"/>
    </a:dk2>
    <a:lt2>
      <a:srgbClr val="BAE8BA"/>
    </a:lt2>
    <a:accent1>
      <a:srgbClr val="003300"/>
    </a:accent1>
    <a:accent2>
      <a:srgbClr val="33CC33"/>
    </a:accent2>
    <a:accent3>
      <a:srgbClr val="B1C8AA"/>
    </a:accent3>
    <a:accent4>
      <a:srgbClr val="DADADA"/>
    </a:accent4>
    <a:accent5>
      <a:srgbClr val="AAADAA"/>
    </a:accent5>
    <a:accent6>
      <a:srgbClr val="2DB92D"/>
    </a:accent6>
    <a:hlink>
      <a:srgbClr val="99FF33"/>
    </a:hlink>
    <a:folHlink>
      <a:srgbClr val="FFFF99"/>
    </a:folHlink>
  </a:clrScheme>
</a:themeOverride>
</file>

<file path=ppt/theme/themeOverride47.xml><?xml version="1.0" encoding="utf-8"?>
<a:themeOverride xmlns:a="http://schemas.openxmlformats.org/drawingml/2006/main">
  <a:clrScheme name="">
    <a:dk1>
      <a:srgbClr val="2A5400"/>
    </a:dk1>
    <a:lt1>
      <a:srgbClr val="FFFFFF"/>
    </a:lt1>
    <a:dk2>
      <a:srgbClr val="4A9400"/>
    </a:dk2>
    <a:lt2>
      <a:srgbClr val="BAE8BA"/>
    </a:lt2>
    <a:accent1>
      <a:srgbClr val="003300"/>
    </a:accent1>
    <a:accent2>
      <a:srgbClr val="33CC33"/>
    </a:accent2>
    <a:accent3>
      <a:srgbClr val="B1C8AA"/>
    </a:accent3>
    <a:accent4>
      <a:srgbClr val="DADADA"/>
    </a:accent4>
    <a:accent5>
      <a:srgbClr val="AAADAA"/>
    </a:accent5>
    <a:accent6>
      <a:srgbClr val="2DB92D"/>
    </a:accent6>
    <a:hlink>
      <a:srgbClr val="99FF33"/>
    </a:hlink>
    <a:folHlink>
      <a:srgbClr val="FFFF99"/>
    </a:folHlink>
  </a:clrScheme>
</a:themeOverride>
</file>

<file path=ppt/theme/themeOverride48.xml><?xml version="1.0" encoding="utf-8"?>
<a:themeOverride xmlns:a="http://schemas.openxmlformats.org/drawingml/2006/main">
  <a:clrScheme name="">
    <a:dk1>
      <a:srgbClr val="2A5400"/>
    </a:dk1>
    <a:lt1>
      <a:srgbClr val="FFFFFF"/>
    </a:lt1>
    <a:dk2>
      <a:srgbClr val="4A9400"/>
    </a:dk2>
    <a:lt2>
      <a:srgbClr val="BAE8BA"/>
    </a:lt2>
    <a:accent1>
      <a:srgbClr val="003300"/>
    </a:accent1>
    <a:accent2>
      <a:srgbClr val="33CC33"/>
    </a:accent2>
    <a:accent3>
      <a:srgbClr val="B1C8AA"/>
    </a:accent3>
    <a:accent4>
      <a:srgbClr val="DADADA"/>
    </a:accent4>
    <a:accent5>
      <a:srgbClr val="AAADAA"/>
    </a:accent5>
    <a:accent6>
      <a:srgbClr val="2DB92D"/>
    </a:accent6>
    <a:hlink>
      <a:srgbClr val="99FF33"/>
    </a:hlink>
    <a:folHlink>
      <a:srgbClr val="FFFF99"/>
    </a:folHlink>
  </a:clrScheme>
</a:themeOverride>
</file>

<file path=ppt/theme/themeOverride49.xml><?xml version="1.0" encoding="utf-8"?>
<a:themeOverride xmlns:a="http://schemas.openxmlformats.org/drawingml/2006/main">
  <a:clrScheme name="">
    <a:dk1>
      <a:srgbClr val="2A5400"/>
    </a:dk1>
    <a:lt1>
      <a:srgbClr val="FFFFFF"/>
    </a:lt1>
    <a:dk2>
      <a:srgbClr val="4A9400"/>
    </a:dk2>
    <a:lt2>
      <a:srgbClr val="BAE8BA"/>
    </a:lt2>
    <a:accent1>
      <a:srgbClr val="003300"/>
    </a:accent1>
    <a:accent2>
      <a:srgbClr val="33CC33"/>
    </a:accent2>
    <a:accent3>
      <a:srgbClr val="B1C8AA"/>
    </a:accent3>
    <a:accent4>
      <a:srgbClr val="DADADA"/>
    </a:accent4>
    <a:accent5>
      <a:srgbClr val="AAADAA"/>
    </a:accent5>
    <a:accent6>
      <a:srgbClr val="2DB92D"/>
    </a:accent6>
    <a:hlink>
      <a:srgbClr val="99FF33"/>
    </a:hlink>
    <a:folHlink>
      <a:srgbClr val="FFFF99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50.xml><?xml version="1.0" encoding="utf-8"?>
<a:themeOverride xmlns:a="http://schemas.openxmlformats.org/drawingml/2006/main">
  <a:clrScheme name="">
    <a:dk1>
      <a:srgbClr val="2A5400"/>
    </a:dk1>
    <a:lt1>
      <a:srgbClr val="FFFFFF"/>
    </a:lt1>
    <a:dk2>
      <a:srgbClr val="4A9400"/>
    </a:dk2>
    <a:lt2>
      <a:srgbClr val="BAE8BA"/>
    </a:lt2>
    <a:accent1>
      <a:srgbClr val="003300"/>
    </a:accent1>
    <a:accent2>
      <a:srgbClr val="33CC33"/>
    </a:accent2>
    <a:accent3>
      <a:srgbClr val="B1C8AA"/>
    </a:accent3>
    <a:accent4>
      <a:srgbClr val="DADADA"/>
    </a:accent4>
    <a:accent5>
      <a:srgbClr val="AAADAA"/>
    </a:accent5>
    <a:accent6>
      <a:srgbClr val="2DB92D"/>
    </a:accent6>
    <a:hlink>
      <a:srgbClr val="99FF33"/>
    </a:hlink>
    <a:folHlink>
      <a:srgbClr val="FFFF99"/>
    </a:folHlink>
  </a:clrScheme>
</a:themeOverride>
</file>

<file path=ppt/theme/themeOverride51.xml><?xml version="1.0" encoding="utf-8"?>
<a:themeOverride xmlns:a="http://schemas.openxmlformats.org/drawingml/2006/main">
  <a:clrScheme name="">
    <a:dk1>
      <a:srgbClr val="2A5400"/>
    </a:dk1>
    <a:lt1>
      <a:srgbClr val="FFFFFF"/>
    </a:lt1>
    <a:dk2>
      <a:srgbClr val="4A9400"/>
    </a:dk2>
    <a:lt2>
      <a:srgbClr val="BAE8BA"/>
    </a:lt2>
    <a:accent1>
      <a:srgbClr val="003300"/>
    </a:accent1>
    <a:accent2>
      <a:srgbClr val="33CC33"/>
    </a:accent2>
    <a:accent3>
      <a:srgbClr val="B1C8AA"/>
    </a:accent3>
    <a:accent4>
      <a:srgbClr val="DADADA"/>
    </a:accent4>
    <a:accent5>
      <a:srgbClr val="AAADAA"/>
    </a:accent5>
    <a:accent6>
      <a:srgbClr val="2DB92D"/>
    </a:accent6>
    <a:hlink>
      <a:srgbClr val="99FF33"/>
    </a:hlink>
    <a:folHlink>
      <a:srgbClr val="FFFF99"/>
    </a:folHlink>
  </a:clrScheme>
</a:themeOverride>
</file>

<file path=ppt/theme/themeOverride52.xml><?xml version="1.0" encoding="utf-8"?>
<a:themeOverride xmlns:a="http://schemas.openxmlformats.org/drawingml/2006/main">
  <a:clrScheme name="">
    <a:dk1>
      <a:srgbClr val="2A5400"/>
    </a:dk1>
    <a:lt1>
      <a:srgbClr val="FFFFFF"/>
    </a:lt1>
    <a:dk2>
      <a:srgbClr val="4A9400"/>
    </a:dk2>
    <a:lt2>
      <a:srgbClr val="BAE8BA"/>
    </a:lt2>
    <a:accent1>
      <a:srgbClr val="003300"/>
    </a:accent1>
    <a:accent2>
      <a:srgbClr val="33CC33"/>
    </a:accent2>
    <a:accent3>
      <a:srgbClr val="B1C8AA"/>
    </a:accent3>
    <a:accent4>
      <a:srgbClr val="DADADA"/>
    </a:accent4>
    <a:accent5>
      <a:srgbClr val="AAADAA"/>
    </a:accent5>
    <a:accent6>
      <a:srgbClr val="2DB92D"/>
    </a:accent6>
    <a:hlink>
      <a:srgbClr val="99FF33"/>
    </a:hlink>
    <a:folHlink>
      <a:srgbClr val="FFFF99"/>
    </a:folHlink>
  </a:clrScheme>
</a:themeOverride>
</file>

<file path=ppt/theme/themeOverride53.xml><?xml version="1.0" encoding="utf-8"?>
<a:themeOverride xmlns:a="http://schemas.openxmlformats.org/drawingml/2006/main">
  <a:clrScheme name="">
    <a:dk1>
      <a:srgbClr val="2A5400"/>
    </a:dk1>
    <a:lt1>
      <a:srgbClr val="FFFFFF"/>
    </a:lt1>
    <a:dk2>
      <a:srgbClr val="4A9400"/>
    </a:dk2>
    <a:lt2>
      <a:srgbClr val="BAE8BA"/>
    </a:lt2>
    <a:accent1>
      <a:srgbClr val="003300"/>
    </a:accent1>
    <a:accent2>
      <a:srgbClr val="33CC33"/>
    </a:accent2>
    <a:accent3>
      <a:srgbClr val="B1C8AA"/>
    </a:accent3>
    <a:accent4>
      <a:srgbClr val="DADADA"/>
    </a:accent4>
    <a:accent5>
      <a:srgbClr val="AAADAA"/>
    </a:accent5>
    <a:accent6>
      <a:srgbClr val="2DB92D"/>
    </a:accent6>
    <a:hlink>
      <a:srgbClr val="99FF33"/>
    </a:hlink>
    <a:folHlink>
      <a:srgbClr val="FFFF99"/>
    </a:folHlink>
  </a:clrScheme>
</a:themeOverride>
</file>

<file path=ppt/theme/themeOverride5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5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5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5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5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5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6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6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6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6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6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6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66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67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68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69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70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71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7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7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7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7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7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7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7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7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80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81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82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83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84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85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86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87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88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89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90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91.xml><?xml version="1.0" encoding="utf-8"?>
<a:themeOverride xmlns:a="http://schemas.openxmlformats.org/drawingml/2006/main">
  <a:clrScheme name="">
    <a:dk1>
      <a:srgbClr val="7F6737"/>
    </a:dk1>
    <a:lt1>
      <a:srgbClr val="FFFFFF"/>
    </a:lt1>
    <a:dk2>
      <a:srgbClr val="BFA673"/>
    </a:dk2>
    <a:lt2>
      <a:srgbClr val="E6E3AA"/>
    </a:lt2>
    <a:accent1>
      <a:srgbClr val="49411F"/>
    </a:accent1>
    <a:accent2>
      <a:srgbClr val="808000"/>
    </a:accent2>
    <a:accent3>
      <a:srgbClr val="DCD0BC"/>
    </a:accent3>
    <a:accent4>
      <a:srgbClr val="DADADA"/>
    </a:accent4>
    <a:accent5>
      <a:srgbClr val="B1B0AB"/>
    </a:accent5>
    <a:accent6>
      <a:srgbClr val="737300"/>
    </a:accent6>
    <a:hlink>
      <a:srgbClr val="784700"/>
    </a:hlink>
    <a:folHlink>
      <a:srgbClr val="9A7200"/>
    </a:folHlink>
  </a:clrScheme>
</a:themeOverride>
</file>

<file path=ppt/theme/themeOverride92.xml><?xml version="1.0" encoding="utf-8"?>
<a:themeOverride xmlns:a="http://schemas.openxmlformats.org/drawingml/2006/main">
  <a:clrScheme name="">
    <a:dk1>
      <a:srgbClr val="5C1F00"/>
    </a:dk1>
    <a:lt1>
      <a:srgbClr val="FFFFFF"/>
    </a:lt1>
    <a:dk2>
      <a:srgbClr val="8C0000"/>
    </a:dk2>
    <a:lt2>
      <a:srgbClr val="DFD293"/>
    </a:lt2>
    <a:accent1>
      <a:srgbClr val="D80000"/>
    </a:accent1>
    <a:accent2>
      <a:srgbClr val="BE7960"/>
    </a:accent2>
    <a:accent3>
      <a:srgbClr val="C5AAAA"/>
    </a:accent3>
    <a:accent4>
      <a:srgbClr val="DADADA"/>
    </a:accent4>
    <a:accent5>
      <a:srgbClr val="E9AAAA"/>
    </a:accent5>
    <a:accent6>
      <a:srgbClr val="AC6D56"/>
    </a:accent6>
    <a:hlink>
      <a:srgbClr val="FFFF99"/>
    </a:hlink>
    <a:folHlink>
      <a:srgbClr val="D3A219"/>
    </a:folHlink>
  </a:clrScheme>
</a:themeOverride>
</file>

<file path=ppt/theme/themeOverride93.xml><?xml version="1.0" encoding="utf-8"?>
<a:themeOverride xmlns:a="http://schemas.openxmlformats.org/drawingml/2006/main">
  <a:clrScheme name="">
    <a:dk1>
      <a:srgbClr val="5C1F00"/>
    </a:dk1>
    <a:lt1>
      <a:srgbClr val="FFFFFF"/>
    </a:lt1>
    <a:dk2>
      <a:srgbClr val="8C0000"/>
    </a:dk2>
    <a:lt2>
      <a:srgbClr val="DFD293"/>
    </a:lt2>
    <a:accent1>
      <a:srgbClr val="D80000"/>
    </a:accent1>
    <a:accent2>
      <a:srgbClr val="BE7960"/>
    </a:accent2>
    <a:accent3>
      <a:srgbClr val="C5AAAA"/>
    </a:accent3>
    <a:accent4>
      <a:srgbClr val="DADADA"/>
    </a:accent4>
    <a:accent5>
      <a:srgbClr val="E9AAAA"/>
    </a:accent5>
    <a:accent6>
      <a:srgbClr val="AC6D56"/>
    </a:accent6>
    <a:hlink>
      <a:srgbClr val="FFFF99"/>
    </a:hlink>
    <a:folHlink>
      <a:srgbClr val="D3A219"/>
    </a:folHlink>
  </a:clrScheme>
</a:themeOverride>
</file>

<file path=ppt/theme/themeOverride94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76963</TotalTime>
  <Words>3014</Words>
  <Application>Microsoft Macintosh PowerPoint</Application>
  <PresentationFormat>On-screen Show (4:3)</PresentationFormat>
  <Paragraphs>1510</Paragraphs>
  <Slides>180</Slides>
  <Notes>180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180</vt:i4>
      </vt:variant>
    </vt:vector>
  </HeadingPairs>
  <TitlesOfParts>
    <vt:vector size="186" baseType="lpstr">
      <vt:lpstr>Arial Black</vt:lpstr>
      <vt:lpstr>Helvetica</vt:lpstr>
      <vt:lpstr>Stone Sans ITC TT-Bold</vt:lpstr>
      <vt:lpstr>Times</vt:lpstr>
      <vt:lpstr>Wingdings</vt:lpstr>
      <vt:lpstr>Blank Presentation</vt:lpstr>
      <vt:lpstr>PowerPoint Presentation</vt:lpstr>
      <vt:lpstr>Real Estate  </vt:lpstr>
      <vt:lpstr>Real Estate  </vt:lpstr>
      <vt:lpstr>Real Estate  </vt:lpstr>
      <vt:lpstr>Real Estate  </vt:lpstr>
      <vt:lpstr>Real Estate  </vt:lpstr>
      <vt:lpstr>Real Estate  </vt:lpstr>
      <vt:lpstr>Real Estate  </vt:lpstr>
      <vt:lpstr>Real Estate  </vt:lpstr>
      <vt:lpstr>Real Estate  </vt:lpstr>
      <vt:lpstr>Real Estate  </vt:lpstr>
      <vt:lpstr>Real Estate  </vt:lpstr>
      <vt:lpstr>Real Estate  </vt:lpstr>
      <vt:lpstr>Motor Vehicle</vt:lpstr>
      <vt:lpstr>Motor Vehicle</vt:lpstr>
      <vt:lpstr>Motor Vehicle</vt:lpstr>
      <vt:lpstr>Motor Vehicle</vt:lpstr>
      <vt:lpstr>Motor Vehicle</vt:lpstr>
      <vt:lpstr>Motor Vehicle</vt:lpstr>
      <vt:lpstr>Motor Vehicle</vt:lpstr>
      <vt:lpstr>Motor Vehicle</vt:lpstr>
      <vt:lpstr>Motor Vehicle</vt:lpstr>
      <vt:lpstr>Motor Vehicle</vt:lpstr>
      <vt:lpstr>Health Care</vt:lpstr>
      <vt:lpstr>Health Care</vt:lpstr>
      <vt:lpstr>Health Care</vt:lpstr>
      <vt:lpstr>Health Care</vt:lpstr>
      <vt:lpstr>Health Care</vt:lpstr>
      <vt:lpstr>Health Care</vt:lpstr>
      <vt:lpstr>Health Care</vt:lpstr>
      <vt:lpstr>Health Care</vt:lpstr>
      <vt:lpstr>Health Care</vt:lpstr>
      <vt:lpstr>Health Care</vt:lpstr>
      <vt:lpstr>Food</vt:lpstr>
      <vt:lpstr>Food</vt:lpstr>
      <vt:lpstr>Food</vt:lpstr>
      <vt:lpstr>Food</vt:lpstr>
      <vt:lpstr>Food</vt:lpstr>
      <vt:lpstr>Food</vt:lpstr>
      <vt:lpstr>Food</vt:lpstr>
      <vt:lpstr>Food</vt:lpstr>
      <vt:lpstr>Food</vt:lpstr>
      <vt:lpstr>Food</vt:lpstr>
      <vt:lpstr>Food</vt:lpstr>
      <vt:lpstr>Food</vt:lpstr>
      <vt:lpstr>Service/   Institutional</vt:lpstr>
      <vt:lpstr>Service/   Institutional</vt:lpstr>
      <vt:lpstr>Service/   Institutional</vt:lpstr>
      <vt:lpstr>Service/  Institutional</vt:lpstr>
      <vt:lpstr>Service/   Institutional</vt:lpstr>
      <vt:lpstr>Service/   Institutional</vt:lpstr>
      <vt:lpstr>Service/   Institutional</vt:lpstr>
      <vt:lpstr>Service/   Institutional</vt:lpstr>
      <vt:lpstr>Service/   Institutional</vt:lpstr>
      <vt:lpstr>Service/   Institutional</vt:lpstr>
      <vt:lpstr>Service/   Institutional</vt:lpstr>
      <vt:lpstr>Service/   Institutional</vt:lpstr>
      <vt:lpstr>Home Furnishings   &amp; Appliances</vt:lpstr>
      <vt:lpstr>Home Furnishings   &amp; Appliances</vt:lpstr>
      <vt:lpstr>Home Furnishings   &amp; Appliances</vt:lpstr>
      <vt:lpstr>Home Furnishings   &amp; Appliances</vt:lpstr>
      <vt:lpstr>Home Furnishings &amp; Appliances</vt:lpstr>
      <vt:lpstr>Home Furnishings &amp; Appliances</vt:lpstr>
      <vt:lpstr>Home Furnishings   &amp; Appliances</vt:lpstr>
      <vt:lpstr>Home Furnishings   &amp; Appliances</vt:lpstr>
      <vt:lpstr>Home Furnishings   &amp; Appliances</vt:lpstr>
      <vt:lpstr>Home Furnishings   &amp; Appliances</vt:lpstr>
      <vt:lpstr>Apparel, Jewelry   &amp; Accessories</vt:lpstr>
      <vt:lpstr>Apparel, Jewelry   &amp; Accessories</vt:lpstr>
      <vt:lpstr>Apparel, Jewelry   &amp; Accessories</vt:lpstr>
      <vt:lpstr>Apparel, Jewelry   &amp; Accessories</vt:lpstr>
      <vt:lpstr>Apparel, Jewelry   &amp; Accessories</vt:lpstr>
      <vt:lpstr>Apparel, Jewelry   &amp; Accessories</vt:lpstr>
      <vt:lpstr>Non-Traditional</vt:lpstr>
      <vt:lpstr>Non-  Traditional</vt:lpstr>
      <vt:lpstr>Non-Traditional</vt:lpstr>
      <vt:lpstr>Non-Traditional</vt:lpstr>
      <vt:lpstr>Non-Traditional</vt:lpstr>
      <vt:lpstr>Non-Traditional</vt:lpstr>
      <vt:lpstr>Non-Traditional</vt:lpstr>
      <vt:lpstr>Non-Traditional</vt:lpstr>
      <vt:lpstr>Miscellaneous</vt:lpstr>
      <vt:lpstr>Miscellaneous</vt:lpstr>
      <vt:lpstr>Miscellaneous</vt:lpstr>
      <vt:lpstr>Miscellaneous</vt:lpstr>
      <vt:lpstr>Miscellaneous</vt:lpstr>
      <vt:lpstr>Miscellaneous</vt:lpstr>
      <vt:lpstr>Miscellaneous</vt:lpstr>
      <vt:lpstr>Miscellaneous</vt:lpstr>
      <vt:lpstr>Miscellaneous</vt:lpstr>
      <vt:lpstr>Miscellaneous</vt:lpstr>
      <vt:lpstr>Miscellaneous</vt:lpstr>
      <vt:lpstr>Miscellaneous</vt:lpstr>
      <vt:lpstr>Online Banner Ad</vt:lpstr>
      <vt:lpstr>Online Banner Ad</vt:lpstr>
      <vt:lpstr>Online Banner or Tile Ad</vt:lpstr>
      <vt:lpstr>Online Banner or Tile Ad</vt:lpstr>
      <vt:lpstr>Online Banner or Tile Ad</vt:lpstr>
      <vt:lpstr>Online Banner or Tile Ad</vt:lpstr>
      <vt:lpstr>Online Banner or Tile Ad</vt:lpstr>
      <vt:lpstr>Online Banner or Tile Ad</vt:lpstr>
      <vt:lpstr>Full   Color</vt:lpstr>
      <vt:lpstr>Full Color</vt:lpstr>
      <vt:lpstr>Full Color</vt:lpstr>
      <vt:lpstr>Full   Color</vt:lpstr>
      <vt:lpstr>Full Color</vt:lpstr>
      <vt:lpstr>Full   Color</vt:lpstr>
      <vt:lpstr>Full  Color</vt:lpstr>
      <vt:lpstr>Full  Color</vt:lpstr>
      <vt:lpstr>Full  Color</vt:lpstr>
      <vt:lpstr>Full   Color</vt:lpstr>
      <vt:lpstr>Full   Color</vt:lpstr>
      <vt:lpstr>Full   Color</vt:lpstr>
      <vt:lpstr>Spot Color</vt:lpstr>
      <vt:lpstr>Spot Color</vt:lpstr>
      <vt:lpstr>Spot Color</vt:lpstr>
      <vt:lpstr>Spot Color</vt:lpstr>
      <vt:lpstr>Newspaper Promotion</vt:lpstr>
      <vt:lpstr>Newspaper Promotion</vt:lpstr>
      <vt:lpstr>Newspaper Promotion</vt:lpstr>
      <vt:lpstr>Newspaper Promotion</vt:lpstr>
      <vt:lpstr>Newspaper  Promotion</vt:lpstr>
      <vt:lpstr>Newspaper   Promotion</vt:lpstr>
      <vt:lpstr>Newspaper   Promotion</vt:lpstr>
      <vt:lpstr>Newspaper   Promotion</vt:lpstr>
      <vt:lpstr>Newspaper   Promotion</vt:lpstr>
      <vt:lpstr>Newspaper   Promotion</vt:lpstr>
      <vt:lpstr>Newspaper   Promotion</vt:lpstr>
      <vt:lpstr>Newspaper   Promotion</vt:lpstr>
      <vt:lpstr>Promotion   Out of Print</vt:lpstr>
      <vt:lpstr>Promotion   Out of Print</vt:lpstr>
      <vt:lpstr>Special   Section</vt:lpstr>
      <vt:lpstr>Special   Section</vt:lpstr>
      <vt:lpstr>Special   Section</vt:lpstr>
      <vt:lpstr>Special   Section</vt:lpstr>
      <vt:lpstr>Special   Section</vt:lpstr>
      <vt:lpstr>Special   Section</vt:lpstr>
      <vt:lpstr>Special   Section</vt:lpstr>
      <vt:lpstr>Special   Section</vt:lpstr>
      <vt:lpstr>Special   Section</vt:lpstr>
      <vt:lpstr>Special   Section</vt:lpstr>
      <vt:lpstr>Classified Section/Page</vt:lpstr>
      <vt:lpstr>Classified Section/Page</vt:lpstr>
      <vt:lpstr>Classified Section/Page</vt:lpstr>
      <vt:lpstr>Classified Section/Page</vt:lpstr>
      <vt:lpstr>Classified Section/Page</vt:lpstr>
      <vt:lpstr>Classified Section/Page</vt:lpstr>
      <vt:lpstr>Classified Section/Page</vt:lpstr>
      <vt:lpstr>Classified Section/Page</vt:lpstr>
      <vt:lpstr>Signature   Page</vt:lpstr>
      <vt:lpstr>Signature   Page</vt:lpstr>
      <vt:lpstr>Signature   Page</vt:lpstr>
      <vt:lpstr>Signature   Page</vt:lpstr>
      <vt:lpstr>Signature   Page</vt:lpstr>
      <vt:lpstr>Signature   Page</vt:lpstr>
      <vt:lpstr>Signature   Page</vt:lpstr>
      <vt:lpstr>Signature   Page</vt:lpstr>
      <vt:lpstr>Signature   Page</vt:lpstr>
      <vt:lpstr>Signature Page </vt:lpstr>
      <vt:lpstr>Small Page   Ad</vt:lpstr>
      <vt:lpstr>Small Page   Ad</vt:lpstr>
      <vt:lpstr>Small Page   Ad</vt:lpstr>
      <vt:lpstr>Small Page   Ad</vt:lpstr>
      <vt:lpstr>Small Page Ad   </vt:lpstr>
      <vt:lpstr>Small Page   Ad</vt:lpstr>
      <vt:lpstr>Small Page   Ad</vt:lpstr>
      <vt:lpstr>Small Page   Ad</vt:lpstr>
      <vt:lpstr>Small Page   Ad</vt:lpstr>
      <vt:lpstr>Small Page   Ad</vt:lpstr>
      <vt:lpstr>Small Page   Ad</vt:lpstr>
      <vt:lpstr>Small Page   Ad</vt:lpstr>
      <vt:lpstr>Advertising   Campaign</vt:lpstr>
      <vt:lpstr>Advertising   Campaign</vt:lpstr>
      <vt:lpstr>Advertising   Campaign</vt:lpstr>
      <vt:lpstr>Advertising   Campaign</vt:lpstr>
      <vt:lpstr>Advertising   Campaign</vt:lpstr>
      <vt:lpstr>Advertising   Campaign</vt:lpstr>
      <vt:lpstr>Idea of the   Year</vt:lpstr>
      <vt:lpstr>Idea of the   Year</vt:lpstr>
      <vt:lpstr>Congratulations To  All 2022 Winners!</vt:lpstr>
    </vt:vector>
  </TitlesOfParts>
  <Company>GPA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Philabaum</dc:creator>
  <cp:lastModifiedBy>Microsoft Office User</cp:lastModifiedBy>
  <cp:revision>1094</cp:revision>
  <cp:lastPrinted>2021-05-27T20:07:06Z</cp:lastPrinted>
  <dcterms:created xsi:type="dcterms:W3CDTF">2010-03-08T21:06:19Z</dcterms:created>
  <dcterms:modified xsi:type="dcterms:W3CDTF">2022-08-30T19:31:38Z</dcterms:modified>
</cp:coreProperties>
</file>